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5"/>
  </p:notesMasterIdLst>
  <p:sldIdLst>
    <p:sldId id="279" r:id="rId2"/>
    <p:sldId id="278" r:id="rId3"/>
    <p:sldId id="256" r:id="rId4"/>
    <p:sldId id="288" r:id="rId5"/>
    <p:sldId id="258" r:id="rId6"/>
    <p:sldId id="283" r:id="rId7"/>
    <p:sldId id="257" r:id="rId8"/>
    <p:sldId id="259" r:id="rId9"/>
    <p:sldId id="260" r:id="rId10"/>
    <p:sldId id="261" r:id="rId11"/>
    <p:sldId id="263" r:id="rId12"/>
    <p:sldId id="262" r:id="rId13"/>
    <p:sldId id="291" r:id="rId14"/>
    <p:sldId id="284" r:id="rId15"/>
    <p:sldId id="264" r:id="rId16"/>
    <p:sldId id="266" r:id="rId17"/>
    <p:sldId id="267" r:id="rId18"/>
    <p:sldId id="292" r:id="rId19"/>
    <p:sldId id="294" r:id="rId20"/>
    <p:sldId id="268" r:id="rId21"/>
    <p:sldId id="265" r:id="rId22"/>
    <p:sldId id="285" r:id="rId23"/>
    <p:sldId id="275" r:id="rId24"/>
    <p:sldId id="290" r:id="rId25"/>
    <p:sldId id="269" r:id="rId26"/>
    <p:sldId id="270" r:id="rId27"/>
    <p:sldId id="271" r:id="rId28"/>
    <p:sldId id="272" r:id="rId29"/>
    <p:sldId id="273" r:id="rId30"/>
    <p:sldId id="274" r:id="rId31"/>
    <p:sldId id="276" r:id="rId32"/>
    <p:sldId id="277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4" autoAdjust="0"/>
    <p:restoredTop sz="81832" autoAdjust="0"/>
  </p:normalViewPr>
  <p:slideViewPr>
    <p:cSldViewPr snapToGrid="0">
      <p:cViewPr varScale="1">
        <p:scale>
          <a:sx n="139" d="100"/>
          <a:sy n="139" d="100"/>
        </p:scale>
        <p:origin x="447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 Patel (SAVI)" userId="3d0e15cf-0581-44c0-8fdd-7d335db4de4b" providerId="ADAL" clId="{6058647A-0D04-4646-B4C8-8F6219B96D83}"/>
    <pc:docChg chg="undo custSel modSld">
      <pc:chgData name="Yash Patel (SAVI)" userId="3d0e15cf-0581-44c0-8fdd-7d335db4de4b" providerId="ADAL" clId="{6058647A-0D04-4646-B4C8-8F6219B96D83}" dt="2025-02-02T01:09:40.925" v="110" actId="20577"/>
      <pc:docMkLst>
        <pc:docMk/>
      </pc:docMkLst>
      <pc:sldChg chg="modSp mod">
        <pc:chgData name="Yash Patel (SAVI)" userId="3d0e15cf-0581-44c0-8fdd-7d335db4de4b" providerId="ADAL" clId="{6058647A-0D04-4646-B4C8-8F6219B96D83}" dt="2025-02-02T01:09:40.925" v="110" actId="20577"/>
        <pc:sldMkLst>
          <pc:docMk/>
          <pc:sldMk cId="780532929" sldId="278"/>
        </pc:sldMkLst>
        <pc:spChg chg="mod">
          <ac:chgData name="Yash Patel (SAVI)" userId="3d0e15cf-0581-44c0-8fdd-7d335db4de4b" providerId="ADAL" clId="{6058647A-0D04-4646-B4C8-8F6219B96D83}" dt="2025-02-02T01:09:40.925" v="110" actId="20577"/>
          <ac:spMkLst>
            <pc:docMk/>
            <pc:sldMk cId="780532929" sldId="278"/>
            <ac:spMk id="3" creationId="{203F5977-5A6A-055C-2B6A-914AD7A9ACCB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DECBFE-88D5-4032-B64A-581015FA1938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E6F34F-D5F5-4292-8641-D5D21551256E}">
      <dgm:prSet/>
      <dgm:spPr/>
      <dgm:t>
        <a:bodyPr/>
        <a:lstStyle/>
        <a:p>
          <a:r>
            <a:rPr lang="en-US" b="0" i="0" dirty="0"/>
            <a:t>Write Application Code</a:t>
          </a:r>
          <a:endParaRPr lang="en-US" dirty="0"/>
        </a:p>
      </dgm:t>
    </dgm:pt>
    <dgm:pt modelId="{34B0DDC4-8EAF-44F6-9C16-C1CE1722842D}" type="parTrans" cxnId="{A4CD56BF-2A92-4103-931E-59F3364BDDFF}">
      <dgm:prSet/>
      <dgm:spPr/>
      <dgm:t>
        <a:bodyPr/>
        <a:lstStyle/>
        <a:p>
          <a:endParaRPr lang="en-US"/>
        </a:p>
      </dgm:t>
    </dgm:pt>
    <dgm:pt modelId="{51552525-9482-4D02-A0A9-B06C21551347}" type="sibTrans" cxnId="{A4CD56BF-2A92-4103-931E-59F3364BDDFF}">
      <dgm:prSet/>
      <dgm:spPr/>
      <dgm:t>
        <a:bodyPr/>
        <a:lstStyle/>
        <a:p>
          <a:endParaRPr lang="en-US"/>
        </a:p>
      </dgm:t>
    </dgm:pt>
    <dgm:pt modelId="{00DFB3B7-0837-4F1B-8973-C1007E2B5752}">
      <dgm:prSet/>
      <dgm:spPr/>
      <dgm:t>
        <a:bodyPr/>
        <a:lstStyle/>
        <a:p>
          <a:r>
            <a:rPr lang="en-US" b="0" i="0" dirty="0"/>
            <a:t>Install Required Dependencies</a:t>
          </a:r>
          <a:endParaRPr lang="en-US" dirty="0"/>
        </a:p>
      </dgm:t>
    </dgm:pt>
    <dgm:pt modelId="{C2351CF2-8298-48D0-8D38-CF8814CF0EAD}" type="parTrans" cxnId="{9C3B9B26-A2AD-430B-8622-B7B03AFEE19F}">
      <dgm:prSet/>
      <dgm:spPr/>
      <dgm:t>
        <a:bodyPr/>
        <a:lstStyle/>
        <a:p>
          <a:endParaRPr lang="en-US"/>
        </a:p>
      </dgm:t>
    </dgm:pt>
    <dgm:pt modelId="{83BD625A-F865-4592-ACF5-1774B6C5D8C9}" type="sibTrans" cxnId="{9C3B9B26-A2AD-430B-8622-B7B03AFEE19F}">
      <dgm:prSet/>
      <dgm:spPr/>
      <dgm:t>
        <a:bodyPr/>
        <a:lstStyle/>
        <a:p>
          <a:endParaRPr lang="en-US"/>
        </a:p>
      </dgm:t>
    </dgm:pt>
    <dgm:pt modelId="{30F6557E-613A-4102-B82B-A1531E1036F8}">
      <dgm:prSet/>
      <dgm:spPr/>
      <dgm:t>
        <a:bodyPr/>
        <a:lstStyle/>
        <a:p>
          <a:r>
            <a:rPr lang="en-US" b="0" i="0"/>
            <a:t>Test it locally</a:t>
          </a:r>
          <a:endParaRPr lang="en-US"/>
        </a:p>
      </dgm:t>
    </dgm:pt>
    <dgm:pt modelId="{373B9DB0-207A-4DEB-9B71-8EED56D54626}" type="parTrans" cxnId="{BEB79AC4-3041-4A99-B172-F02FCEB32D1B}">
      <dgm:prSet/>
      <dgm:spPr/>
      <dgm:t>
        <a:bodyPr/>
        <a:lstStyle/>
        <a:p>
          <a:endParaRPr lang="en-US"/>
        </a:p>
      </dgm:t>
    </dgm:pt>
    <dgm:pt modelId="{DFE48ED2-3B23-43DA-B6A2-33AAA3A9AA14}" type="sibTrans" cxnId="{BEB79AC4-3041-4A99-B172-F02FCEB32D1B}">
      <dgm:prSet/>
      <dgm:spPr/>
      <dgm:t>
        <a:bodyPr/>
        <a:lstStyle/>
        <a:p>
          <a:endParaRPr lang="en-US"/>
        </a:p>
      </dgm:t>
    </dgm:pt>
    <dgm:pt modelId="{95A1E8A2-63F9-4E40-A648-BEDC4F5B7853}">
      <dgm:prSet/>
      <dgm:spPr/>
      <dgm:t>
        <a:bodyPr/>
        <a:lstStyle/>
        <a:p>
          <a:r>
            <a:rPr lang="en-US" b="0" i="0"/>
            <a:t>Prepare deployment artifacts.</a:t>
          </a:r>
          <a:endParaRPr lang="en-US"/>
        </a:p>
      </dgm:t>
    </dgm:pt>
    <dgm:pt modelId="{27661C8A-A204-4FA9-BC26-3839D9B3D702}" type="parTrans" cxnId="{9F43F8D3-90D4-49C3-A627-B847D08C803C}">
      <dgm:prSet/>
      <dgm:spPr/>
      <dgm:t>
        <a:bodyPr/>
        <a:lstStyle/>
        <a:p>
          <a:endParaRPr lang="en-US"/>
        </a:p>
      </dgm:t>
    </dgm:pt>
    <dgm:pt modelId="{572840AA-D095-4922-9B52-CCABD604EBFB}" type="sibTrans" cxnId="{9F43F8D3-90D4-49C3-A627-B847D08C803C}">
      <dgm:prSet/>
      <dgm:spPr/>
      <dgm:t>
        <a:bodyPr/>
        <a:lstStyle/>
        <a:p>
          <a:endParaRPr lang="en-US"/>
        </a:p>
      </dgm:t>
    </dgm:pt>
    <dgm:pt modelId="{8F003A7C-877C-4606-99C6-1237D4D88640}">
      <dgm:prSet/>
      <dgm:spPr/>
      <dgm:t>
        <a:bodyPr/>
        <a:lstStyle/>
        <a:p>
          <a:r>
            <a:rPr lang="en-US" b="0" i="0"/>
            <a:t>Install Required Dependencies on production servers where you want to deploy your app.</a:t>
          </a:r>
          <a:endParaRPr lang="en-US"/>
        </a:p>
      </dgm:t>
    </dgm:pt>
    <dgm:pt modelId="{9B4EF1EA-224E-4D1B-841F-7CE7E0F9C718}" type="parTrans" cxnId="{FD3877B6-E1AF-4B14-8EC8-FC887F0DD4F9}">
      <dgm:prSet/>
      <dgm:spPr/>
      <dgm:t>
        <a:bodyPr/>
        <a:lstStyle/>
        <a:p>
          <a:endParaRPr lang="en-US"/>
        </a:p>
      </dgm:t>
    </dgm:pt>
    <dgm:pt modelId="{F1EDBC24-5EBB-4F5E-9C5A-C62F8CD548BC}" type="sibTrans" cxnId="{FD3877B6-E1AF-4B14-8EC8-FC887F0DD4F9}">
      <dgm:prSet/>
      <dgm:spPr/>
      <dgm:t>
        <a:bodyPr/>
        <a:lstStyle/>
        <a:p>
          <a:endParaRPr lang="en-US"/>
        </a:p>
      </dgm:t>
    </dgm:pt>
    <dgm:pt modelId="{7660A031-19B4-47D9-99F8-2353F390BB42}">
      <dgm:prSet/>
      <dgm:spPr/>
      <dgm:t>
        <a:bodyPr/>
        <a:lstStyle/>
        <a:p>
          <a:r>
            <a:rPr lang="en-US" b="0" i="0"/>
            <a:t>Now deploy your built app artifacts and then test in production</a:t>
          </a:r>
          <a:endParaRPr lang="en-US"/>
        </a:p>
      </dgm:t>
    </dgm:pt>
    <dgm:pt modelId="{C37752C2-D64F-4569-A716-DF0310FD0450}" type="parTrans" cxnId="{A9264261-7A58-4F85-9E18-DEB0FB06AE50}">
      <dgm:prSet/>
      <dgm:spPr/>
      <dgm:t>
        <a:bodyPr/>
        <a:lstStyle/>
        <a:p>
          <a:endParaRPr lang="en-US"/>
        </a:p>
      </dgm:t>
    </dgm:pt>
    <dgm:pt modelId="{5E8ADB0D-F40C-4977-8EB5-78D75E3A1E8B}" type="sibTrans" cxnId="{A9264261-7A58-4F85-9E18-DEB0FB06AE50}">
      <dgm:prSet/>
      <dgm:spPr/>
      <dgm:t>
        <a:bodyPr/>
        <a:lstStyle/>
        <a:p>
          <a:endParaRPr lang="en-US"/>
        </a:p>
      </dgm:t>
    </dgm:pt>
    <dgm:pt modelId="{CC7D9F01-4CF3-4A46-AE2D-74B27FFF7749}" type="pres">
      <dgm:prSet presAssocID="{01DECBFE-88D5-4032-B64A-581015FA1938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B646198-EA76-4572-AE2C-A09A7C5E54BB}" type="pres">
      <dgm:prSet presAssocID="{7660A031-19B4-47D9-99F8-2353F390BB42}" presName="Accent6" presStyleCnt="0"/>
      <dgm:spPr/>
    </dgm:pt>
    <dgm:pt modelId="{1E2F0F04-F8D8-4594-A104-C25945BCECFE}" type="pres">
      <dgm:prSet presAssocID="{7660A031-19B4-47D9-99F8-2353F390BB42}" presName="Accent" presStyleLbl="node1" presStyleIdx="0" presStyleCnt="6"/>
      <dgm:spPr/>
    </dgm:pt>
    <dgm:pt modelId="{A9C0B38E-0670-40C0-AD7C-B877AD9A0445}" type="pres">
      <dgm:prSet presAssocID="{7660A031-19B4-47D9-99F8-2353F390BB42}" presName="ParentBackground6" presStyleCnt="0"/>
      <dgm:spPr/>
    </dgm:pt>
    <dgm:pt modelId="{E6A00AD3-5C26-41FA-8C77-99EC5055095C}" type="pres">
      <dgm:prSet presAssocID="{7660A031-19B4-47D9-99F8-2353F390BB42}" presName="ParentBackground" presStyleLbl="fgAcc1" presStyleIdx="0" presStyleCnt="6"/>
      <dgm:spPr/>
    </dgm:pt>
    <dgm:pt modelId="{7C6847DF-8146-4BC9-A80C-46CA9DAB171D}" type="pres">
      <dgm:prSet presAssocID="{7660A031-19B4-47D9-99F8-2353F390BB42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05D1E91-5C0A-423F-A61F-E3C6891ABEC1}" type="pres">
      <dgm:prSet presAssocID="{8F003A7C-877C-4606-99C6-1237D4D88640}" presName="Accent5" presStyleCnt="0"/>
      <dgm:spPr/>
    </dgm:pt>
    <dgm:pt modelId="{73FD23A1-8C45-4462-A36F-DC57ADC48378}" type="pres">
      <dgm:prSet presAssocID="{8F003A7C-877C-4606-99C6-1237D4D88640}" presName="Accent" presStyleLbl="node1" presStyleIdx="1" presStyleCnt="6"/>
      <dgm:spPr/>
    </dgm:pt>
    <dgm:pt modelId="{98006542-18D4-475F-A3E1-2DB0E55B3908}" type="pres">
      <dgm:prSet presAssocID="{8F003A7C-877C-4606-99C6-1237D4D88640}" presName="ParentBackground5" presStyleCnt="0"/>
      <dgm:spPr/>
    </dgm:pt>
    <dgm:pt modelId="{C6D4DFBF-2B6D-4DA2-9665-2417E6A68CF7}" type="pres">
      <dgm:prSet presAssocID="{8F003A7C-877C-4606-99C6-1237D4D88640}" presName="ParentBackground" presStyleLbl="fgAcc1" presStyleIdx="1" presStyleCnt="6"/>
      <dgm:spPr/>
    </dgm:pt>
    <dgm:pt modelId="{486C561A-D7A6-44D5-9771-612776EE191E}" type="pres">
      <dgm:prSet presAssocID="{8F003A7C-877C-4606-99C6-1237D4D88640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9B6372C-4BC5-4A7B-B42C-CE7F4DBCE466}" type="pres">
      <dgm:prSet presAssocID="{95A1E8A2-63F9-4E40-A648-BEDC4F5B7853}" presName="Accent4" presStyleCnt="0"/>
      <dgm:spPr/>
    </dgm:pt>
    <dgm:pt modelId="{4A8FED8F-DA9D-4DAB-92BC-FF441A2EE9D1}" type="pres">
      <dgm:prSet presAssocID="{95A1E8A2-63F9-4E40-A648-BEDC4F5B7853}" presName="Accent" presStyleLbl="node1" presStyleIdx="2" presStyleCnt="6"/>
      <dgm:spPr/>
    </dgm:pt>
    <dgm:pt modelId="{DD00854C-D616-4752-95A4-C6A16B3122E0}" type="pres">
      <dgm:prSet presAssocID="{95A1E8A2-63F9-4E40-A648-BEDC4F5B7853}" presName="ParentBackground4" presStyleCnt="0"/>
      <dgm:spPr/>
    </dgm:pt>
    <dgm:pt modelId="{459D8056-9848-4F11-BD36-E833C602C70C}" type="pres">
      <dgm:prSet presAssocID="{95A1E8A2-63F9-4E40-A648-BEDC4F5B7853}" presName="ParentBackground" presStyleLbl="fgAcc1" presStyleIdx="2" presStyleCnt="6"/>
      <dgm:spPr/>
    </dgm:pt>
    <dgm:pt modelId="{0B41019F-921D-4117-B6DF-55A2A9DD13E5}" type="pres">
      <dgm:prSet presAssocID="{95A1E8A2-63F9-4E40-A648-BEDC4F5B7853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52E7392-220B-4422-AD68-328D67C0CDCB}" type="pres">
      <dgm:prSet presAssocID="{30F6557E-613A-4102-B82B-A1531E1036F8}" presName="Accent3" presStyleCnt="0"/>
      <dgm:spPr/>
    </dgm:pt>
    <dgm:pt modelId="{3D1A1351-4292-4C06-A178-CF9E5EAAA8BD}" type="pres">
      <dgm:prSet presAssocID="{30F6557E-613A-4102-B82B-A1531E1036F8}" presName="Accent" presStyleLbl="node1" presStyleIdx="3" presStyleCnt="6"/>
      <dgm:spPr/>
    </dgm:pt>
    <dgm:pt modelId="{C8CFB4AE-F124-4CCD-8DF4-73208181FCCC}" type="pres">
      <dgm:prSet presAssocID="{30F6557E-613A-4102-B82B-A1531E1036F8}" presName="ParentBackground3" presStyleCnt="0"/>
      <dgm:spPr/>
    </dgm:pt>
    <dgm:pt modelId="{90FE7C71-F581-4821-93D8-A9DE54E4654E}" type="pres">
      <dgm:prSet presAssocID="{30F6557E-613A-4102-B82B-A1531E1036F8}" presName="ParentBackground" presStyleLbl="fgAcc1" presStyleIdx="3" presStyleCnt="6"/>
      <dgm:spPr/>
    </dgm:pt>
    <dgm:pt modelId="{CAB6D7A8-11E0-4B14-9EC3-C4000AE1DD39}" type="pres">
      <dgm:prSet presAssocID="{30F6557E-613A-4102-B82B-A1531E1036F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DDB2AA2-DCD1-4204-91F5-9435578739BA}" type="pres">
      <dgm:prSet presAssocID="{00DFB3B7-0837-4F1B-8973-C1007E2B5752}" presName="Accent2" presStyleCnt="0"/>
      <dgm:spPr/>
    </dgm:pt>
    <dgm:pt modelId="{C67C8DF6-8DAA-489E-8DFA-1B021BFC4BD9}" type="pres">
      <dgm:prSet presAssocID="{00DFB3B7-0837-4F1B-8973-C1007E2B5752}" presName="Accent" presStyleLbl="node1" presStyleIdx="4" presStyleCnt="6"/>
      <dgm:spPr/>
    </dgm:pt>
    <dgm:pt modelId="{AB109709-7DF6-48B3-95C9-F5FDCC747227}" type="pres">
      <dgm:prSet presAssocID="{00DFB3B7-0837-4F1B-8973-C1007E2B5752}" presName="ParentBackground2" presStyleCnt="0"/>
      <dgm:spPr/>
    </dgm:pt>
    <dgm:pt modelId="{563B8A2F-CF2C-4B5F-9365-B234B6CD19C0}" type="pres">
      <dgm:prSet presAssocID="{00DFB3B7-0837-4F1B-8973-C1007E2B5752}" presName="ParentBackground" presStyleLbl="fgAcc1" presStyleIdx="4" presStyleCnt="6"/>
      <dgm:spPr/>
    </dgm:pt>
    <dgm:pt modelId="{5674CC97-A25B-494F-9FBE-AC385C631E60}" type="pres">
      <dgm:prSet presAssocID="{00DFB3B7-0837-4F1B-8973-C1007E2B575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2F26D09-5AFB-43FB-9F6D-F75682A5C9EF}" type="pres">
      <dgm:prSet presAssocID="{AAE6F34F-D5F5-4292-8641-D5D21551256E}" presName="Accent1" presStyleCnt="0"/>
      <dgm:spPr/>
    </dgm:pt>
    <dgm:pt modelId="{94CEB44B-3C66-4BB4-8D0A-5DDED2BC32B6}" type="pres">
      <dgm:prSet presAssocID="{AAE6F34F-D5F5-4292-8641-D5D21551256E}" presName="Accent" presStyleLbl="node1" presStyleIdx="5" presStyleCnt="6"/>
      <dgm:spPr/>
    </dgm:pt>
    <dgm:pt modelId="{ED03673B-C321-4F43-87E1-BA0B0A1755A1}" type="pres">
      <dgm:prSet presAssocID="{AAE6F34F-D5F5-4292-8641-D5D21551256E}" presName="ParentBackground1" presStyleCnt="0"/>
      <dgm:spPr/>
    </dgm:pt>
    <dgm:pt modelId="{3CD91981-C2C1-4FA5-862D-503F7D782BB7}" type="pres">
      <dgm:prSet presAssocID="{AAE6F34F-D5F5-4292-8641-D5D21551256E}" presName="ParentBackground" presStyleLbl="fgAcc1" presStyleIdx="5" presStyleCnt="6"/>
      <dgm:spPr/>
    </dgm:pt>
    <dgm:pt modelId="{7FDCE63D-B7F0-4AA8-9399-E35C08C9C861}" type="pres">
      <dgm:prSet presAssocID="{AAE6F34F-D5F5-4292-8641-D5D21551256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D67A715-970E-44FA-81B8-9C37A2CCF56D}" type="presOf" srcId="{01DECBFE-88D5-4032-B64A-581015FA1938}" destId="{CC7D9F01-4CF3-4A46-AE2D-74B27FFF7749}" srcOrd="0" destOrd="0" presId="urn:microsoft.com/office/officeart/2011/layout/CircleProcess"/>
    <dgm:cxn modelId="{ECE11E1A-F8E9-4CAF-9019-9537C1A07068}" type="presOf" srcId="{30F6557E-613A-4102-B82B-A1531E1036F8}" destId="{90FE7C71-F581-4821-93D8-A9DE54E4654E}" srcOrd="0" destOrd="0" presId="urn:microsoft.com/office/officeart/2011/layout/CircleProcess"/>
    <dgm:cxn modelId="{9C3B9B26-A2AD-430B-8622-B7B03AFEE19F}" srcId="{01DECBFE-88D5-4032-B64A-581015FA1938}" destId="{00DFB3B7-0837-4F1B-8973-C1007E2B5752}" srcOrd="1" destOrd="0" parTransId="{C2351CF2-8298-48D0-8D38-CF8814CF0EAD}" sibTransId="{83BD625A-F865-4592-ACF5-1774B6C5D8C9}"/>
    <dgm:cxn modelId="{D213BB28-2601-4E9A-A08C-634780DECCE8}" type="presOf" srcId="{95A1E8A2-63F9-4E40-A648-BEDC4F5B7853}" destId="{459D8056-9848-4F11-BD36-E833C602C70C}" srcOrd="0" destOrd="0" presId="urn:microsoft.com/office/officeart/2011/layout/CircleProcess"/>
    <dgm:cxn modelId="{03BCC02D-FDF8-4CCA-8A74-488B6E98A3E1}" type="presOf" srcId="{00DFB3B7-0837-4F1B-8973-C1007E2B5752}" destId="{563B8A2F-CF2C-4B5F-9365-B234B6CD19C0}" srcOrd="0" destOrd="0" presId="urn:microsoft.com/office/officeart/2011/layout/CircleProcess"/>
    <dgm:cxn modelId="{A9264261-7A58-4F85-9E18-DEB0FB06AE50}" srcId="{01DECBFE-88D5-4032-B64A-581015FA1938}" destId="{7660A031-19B4-47D9-99F8-2353F390BB42}" srcOrd="5" destOrd="0" parTransId="{C37752C2-D64F-4569-A716-DF0310FD0450}" sibTransId="{5E8ADB0D-F40C-4977-8EB5-78D75E3A1E8B}"/>
    <dgm:cxn modelId="{37DD5F64-A768-4215-B090-A980D206F580}" type="presOf" srcId="{95A1E8A2-63F9-4E40-A648-BEDC4F5B7853}" destId="{0B41019F-921D-4117-B6DF-55A2A9DD13E5}" srcOrd="1" destOrd="0" presId="urn:microsoft.com/office/officeart/2011/layout/CircleProcess"/>
    <dgm:cxn modelId="{AD7EF34D-DC0A-4B84-A706-8D04FFBDD946}" type="presOf" srcId="{AAE6F34F-D5F5-4292-8641-D5D21551256E}" destId="{7FDCE63D-B7F0-4AA8-9399-E35C08C9C861}" srcOrd="1" destOrd="0" presId="urn:microsoft.com/office/officeart/2011/layout/CircleProcess"/>
    <dgm:cxn modelId="{3BF3F64E-11D3-4070-B247-E2E596AF0EC4}" type="presOf" srcId="{30F6557E-613A-4102-B82B-A1531E1036F8}" destId="{CAB6D7A8-11E0-4B14-9EC3-C4000AE1DD39}" srcOrd="1" destOrd="0" presId="urn:microsoft.com/office/officeart/2011/layout/CircleProcess"/>
    <dgm:cxn modelId="{79943054-1ACD-468B-BD3F-070430D380C5}" type="presOf" srcId="{00DFB3B7-0837-4F1B-8973-C1007E2B5752}" destId="{5674CC97-A25B-494F-9FBE-AC385C631E60}" srcOrd="1" destOrd="0" presId="urn:microsoft.com/office/officeart/2011/layout/CircleProcess"/>
    <dgm:cxn modelId="{E123E385-C675-4396-BA8B-176A26F8BDE5}" type="presOf" srcId="{7660A031-19B4-47D9-99F8-2353F390BB42}" destId="{7C6847DF-8146-4BC9-A80C-46CA9DAB171D}" srcOrd="1" destOrd="0" presId="urn:microsoft.com/office/officeart/2011/layout/CircleProcess"/>
    <dgm:cxn modelId="{6C70FE86-CCAB-44F1-AAFF-575C8EDB0EBF}" type="presOf" srcId="{8F003A7C-877C-4606-99C6-1237D4D88640}" destId="{C6D4DFBF-2B6D-4DA2-9665-2417E6A68CF7}" srcOrd="0" destOrd="0" presId="urn:microsoft.com/office/officeart/2011/layout/CircleProcess"/>
    <dgm:cxn modelId="{26DE588F-D15E-4A7F-AC0E-485FF85507F1}" type="presOf" srcId="{AAE6F34F-D5F5-4292-8641-D5D21551256E}" destId="{3CD91981-C2C1-4FA5-862D-503F7D782BB7}" srcOrd="0" destOrd="0" presId="urn:microsoft.com/office/officeart/2011/layout/CircleProcess"/>
    <dgm:cxn modelId="{FD3877B6-E1AF-4B14-8EC8-FC887F0DD4F9}" srcId="{01DECBFE-88D5-4032-B64A-581015FA1938}" destId="{8F003A7C-877C-4606-99C6-1237D4D88640}" srcOrd="4" destOrd="0" parTransId="{9B4EF1EA-224E-4D1B-841F-7CE7E0F9C718}" sibTransId="{F1EDBC24-5EBB-4F5E-9C5A-C62F8CD548BC}"/>
    <dgm:cxn modelId="{A4CD56BF-2A92-4103-931E-59F3364BDDFF}" srcId="{01DECBFE-88D5-4032-B64A-581015FA1938}" destId="{AAE6F34F-D5F5-4292-8641-D5D21551256E}" srcOrd="0" destOrd="0" parTransId="{34B0DDC4-8EAF-44F6-9C16-C1CE1722842D}" sibTransId="{51552525-9482-4D02-A0A9-B06C21551347}"/>
    <dgm:cxn modelId="{BEB79AC4-3041-4A99-B172-F02FCEB32D1B}" srcId="{01DECBFE-88D5-4032-B64A-581015FA1938}" destId="{30F6557E-613A-4102-B82B-A1531E1036F8}" srcOrd="2" destOrd="0" parTransId="{373B9DB0-207A-4DEB-9B71-8EED56D54626}" sibTransId="{DFE48ED2-3B23-43DA-B6A2-33AAA3A9AA14}"/>
    <dgm:cxn modelId="{516B30C7-C20D-4650-9007-E9CD112234F7}" type="presOf" srcId="{7660A031-19B4-47D9-99F8-2353F390BB42}" destId="{E6A00AD3-5C26-41FA-8C77-99EC5055095C}" srcOrd="0" destOrd="0" presId="urn:microsoft.com/office/officeart/2011/layout/CircleProcess"/>
    <dgm:cxn modelId="{9F43F8D3-90D4-49C3-A627-B847D08C803C}" srcId="{01DECBFE-88D5-4032-B64A-581015FA1938}" destId="{95A1E8A2-63F9-4E40-A648-BEDC4F5B7853}" srcOrd="3" destOrd="0" parTransId="{27661C8A-A204-4FA9-BC26-3839D9B3D702}" sibTransId="{572840AA-D095-4922-9B52-CCABD604EBFB}"/>
    <dgm:cxn modelId="{5B829DDC-2EED-411F-84DA-1F05FB89929A}" type="presOf" srcId="{8F003A7C-877C-4606-99C6-1237D4D88640}" destId="{486C561A-D7A6-44D5-9771-612776EE191E}" srcOrd="1" destOrd="0" presId="urn:microsoft.com/office/officeart/2011/layout/CircleProcess"/>
    <dgm:cxn modelId="{5C55A756-C888-4B3D-A9E2-E8B2C47CD2DC}" type="presParOf" srcId="{CC7D9F01-4CF3-4A46-AE2D-74B27FFF7749}" destId="{9B646198-EA76-4572-AE2C-A09A7C5E54BB}" srcOrd="0" destOrd="0" presId="urn:microsoft.com/office/officeart/2011/layout/CircleProcess"/>
    <dgm:cxn modelId="{86A6D20D-9721-4DC7-B657-8393087FA3E4}" type="presParOf" srcId="{9B646198-EA76-4572-AE2C-A09A7C5E54BB}" destId="{1E2F0F04-F8D8-4594-A104-C25945BCECFE}" srcOrd="0" destOrd="0" presId="urn:microsoft.com/office/officeart/2011/layout/CircleProcess"/>
    <dgm:cxn modelId="{C196E8ED-AB87-4487-894D-AF5B87537BE2}" type="presParOf" srcId="{CC7D9F01-4CF3-4A46-AE2D-74B27FFF7749}" destId="{A9C0B38E-0670-40C0-AD7C-B877AD9A0445}" srcOrd="1" destOrd="0" presId="urn:microsoft.com/office/officeart/2011/layout/CircleProcess"/>
    <dgm:cxn modelId="{1D1706E2-14BA-4FF9-B174-02384A9528F4}" type="presParOf" srcId="{A9C0B38E-0670-40C0-AD7C-B877AD9A0445}" destId="{E6A00AD3-5C26-41FA-8C77-99EC5055095C}" srcOrd="0" destOrd="0" presId="urn:microsoft.com/office/officeart/2011/layout/CircleProcess"/>
    <dgm:cxn modelId="{2467C44E-39D2-4FB0-A2A5-68BEDF144ABB}" type="presParOf" srcId="{CC7D9F01-4CF3-4A46-AE2D-74B27FFF7749}" destId="{7C6847DF-8146-4BC9-A80C-46CA9DAB171D}" srcOrd="2" destOrd="0" presId="urn:microsoft.com/office/officeart/2011/layout/CircleProcess"/>
    <dgm:cxn modelId="{5A843A6F-1BE2-4003-BEAF-160D85EED620}" type="presParOf" srcId="{CC7D9F01-4CF3-4A46-AE2D-74B27FFF7749}" destId="{505D1E91-5C0A-423F-A61F-E3C6891ABEC1}" srcOrd="3" destOrd="0" presId="urn:microsoft.com/office/officeart/2011/layout/CircleProcess"/>
    <dgm:cxn modelId="{FA8A069F-A931-4B48-A543-24214232D77B}" type="presParOf" srcId="{505D1E91-5C0A-423F-A61F-E3C6891ABEC1}" destId="{73FD23A1-8C45-4462-A36F-DC57ADC48378}" srcOrd="0" destOrd="0" presId="urn:microsoft.com/office/officeart/2011/layout/CircleProcess"/>
    <dgm:cxn modelId="{4041F1F5-5C4E-48F7-800E-60F4E501D9C2}" type="presParOf" srcId="{CC7D9F01-4CF3-4A46-AE2D-74B27FFF7749}" destId="{98006542-18D4-475F-A3E1-2DB0E55B3908}" srcOrd="4" destOrd="0" presId="urn:microsoft.com/office/officeart/2011/layout/CircleProcess"/>
    <dgm:cxn modelId="{6585479C-6F48-43C2-AB91-7D8738182E5C}" type="presParOf" srcId="{98006542-18D4-475F-A3E1-2DB0E55B3908}" destId="{C6D4DFBF-2B6D-4DA2-9665-2417E6A68CF7}" srcOrd="0" destOrd="0" presId="urn:microsoft.com/office/officeart/2011/layout/CircleProcess"/>
    <dgm:cxn modelId="{9750D6A2-806A-4203-9028-5844A847837C}" type="presParOf" srcId="{CC7D9F01-4CF3-4A46-AE2D-74B27FFF7749}" destId="{486C561A-D7A6-44D5-9771-612776EE191E}" srcOrd="5" destOrd="0" presId="urn:microsoft.com/office/officeart/2011/layout/CircleProcess"/>
    <dgm:cxn modelId="{57415E3D-9409-4ED8-BB42-60F2554DAB5E}" type="presParOf" srcId="{CC7D9F01-4CF3-4A46-AE2D-74B27FFF7749}" destId="{19B6372C-4BC5-4A7B-B42C-CE7F4DBCE466}" srcOrd="6" destOrd="0" presId="urn:microsoft.com/office/officeart/2011/layout/CircleProcess"/>
    <dgm:cxn modelId="{0E789B8E-97C6-4353-A47C-D4C444D6F618}" type="presParOf" srcId="{19B6372C-4BC5-4A7B-B42C-CE7F4DBCE466}" destId="{4A8FED8F-DA9D-4DAB-92BC-FF441A2EE9D1}" srcOrd="0" destOrd="0" presId="urn:microsoft.com/office/officeart/2011/layout/CircleProcess"/>
    <dgm:cxn modelId="{D8FED673-CED9-4103-A4D6-2FF2A93832CE}" type="presParOf" srcId="{CC7D9F01-4CF3-4A46-AE2D-74B27FFF7749}" destId="{DD00854C-D616-4752-95A4-C6A16B3122E0}" srcOrd="7" destOrd="0" presId="urn:microsoft.com/office/officeart/2011/layout/CircleProcess"/>
    <dgm:cxn modelId="{7E11D6A2-A40E-4E35-B9CE-9B505C2EC96C}" type="presParOf" srcId="{DD00854C-D616-4752-95A4-C6A16B3122E0}" destId="{459D8056-9848-4F11-BD36-E833C602C70C}" srcOrd="0" destOrd="0" presId="urn:microsoft.com/office/officeart/2011/layout/CircleProcess"/>
    <dgm:cxn modelId="{4BFB1F3F-A28A-42EA-84D3-D37301F354B2}" type="presParOf" srcId="{CC7D9F01-4CF3-4A46-AE2D-74B27FFF7749}" destId="{0B41019F-921D-4117-B6DF-55A2A9DD13E5}" srcOrd="8" destOrd="0" presId="urn:microsoft.com/office/officeart/2011/layout/CircleProcess"/>
    <dgm:cxn modelId="{96A68693-1E05-47E7-B8D7-0E5450C17631}" type="presParOf" srcId="{CC7D9F01-4CF3-4A46-AE2D-74B27FFF7749}" destId="{D52E7392-220B-4422-AD68-328D67C0CDCB}" srcOrd="9" destOrd="0" presId="urn:microsoft.com/office/officeart/2011/layout/CircleProcess"/>
    <dgm:cxn modelId="{159074BE-1122-4FD1-B085-3BE1A4DA7220}" type="presParOf" srcId="{D52E7392-220B-4422-AD68-328D67C0CDCB}" destId="{3D1A1351-4292-4C06-A178-CF9E5EAAA8BD}" srcOrd="0" destOrd="0" presId="urn:microsoft.com/office/officeart/2011/layout/CircleProcess"/>
    <dgm:cxn modelId="{5F752E5B-B835-4249-B1D3-A8F8B12510BE}" type="presParOf" srcId="{CC7D9F01-4CF3-4A46-AE2D-74B27FFF7749}" destId="{C8CFB4AE-F124-4CCD-8DF4-73208181FCCC}" srcOrd="10" destOrd="0" presId="urn:microsoft.com/office/officeart/2011/layout/CircleProcess"/>
    <dgm:cxn modelId="{90A2DD02-6CE1-4787-BB02-00AE2A297D3F}" type="presParOf" srcId="{C8CFB4AE-F124-4CCD-8DF4-73208181FCCC}" destId="{90FE7C71-F581-4821-93D8-A9DE54E4654E}" srcOrd="0" destOrd="0" presId="urn:microsoft.com/office/officeart/2011/layout/CircleProcess"/>
    <dgm:cxn modelId="{3A86E3A7-D014-4B6E-8C44-161080E91048}" type="presParOf" srcId="{CC7D9F01-4CF3-4A46-AE2D-74B27FFF7749}" destId="{CAB6D7A8-11E0-4B14-9EC3-C4000AE1DD39}" srcOrd="11" destOrd="0" presId="urn:microsoft.com/office/officeart/2011/layout/CircleProcess"/>
    <dgm:cxn modelId="{0587004F-52F5-4A86-BA18-CCDEC3CC7F3A}" type="presParOf" srcId="{CC7D9F01-4CF3-4A46-AE2D-74B27FFF7749}" destId="{6DDB2AA2-DCD1-4204-91F5-9435578739BA}" srcOrd="12" destOrd="0" presId="urn:microsoft.com/office/officeart/2011/layout/CircleProcess"/>
    <dgm:cxn modelId="{1B12FEDE-A388-4C64-A0CE-CA2FF5796375}" type="presParOf" srcId="{6DDB2AA2-DCD1-4204-91F5-9435578739BA}" destId="{C67C8DF6-8DAA-489E-8DFA-1B021BFC4BD9}" srcOrd="0" destOrd="0" presId="urn:microsoft.com/office/officeart/2011/layout/CircleProcess"/>
    <dgm:cxn modelId="{0CA50E55-9AE0-4053-A4AA-44CD919D022A}" type="presParOf" srcId="{CC7D9F01-4CF3-4A46-AE2D-74B27FFF7749}" destId="{AB109709-7DF6-48B3-95C9-F5FDCC747227}" srcOrd="13" destOrd="0" presId="urn:microsoft.com/office/officeart/2011/layout/CircleProcess"/>
    <dgm:cxn modelId="{71FACFFA-DA28-461B-90F8-7380EE6E8FED}" type="presParOf" srcId="{AB109709-7DF6-48B3-95C9-F5FDCC747227}" destId="{563B8A2F-CF2C-4B5F-9365-B234B6CD19C0}" srcOrd="0" destOrd="0" presId="urn:microsoft.com/office/officeart/2011/layout/CircleProcess"/>
    <dgm:cxn modelId="{F7FB4903-C514-4565-8421-2A06195DECC4}" type="presParOf" srcId="{CC7D9F01-4CF3-4A46-AE2D-74B27FFF7749}" destId="{5674CC97-A25B-494F-9FBE-AC385C631E60}" srcOrd="14" destOrd="0" presId="urn:microsoft.com/office/officeart/2011/layout/CircleProcess"/>
    <dgm:cxn modelId="{A2CE0790-28C4-4A1A-BEC6-B53023AB8281}" type="presParOf" srcId="{CC7D9F01-4CF3-4A46-AE2D-74B27FFF7749}" destId="{82F26D09-5AFB-43FB-9F6D-F75682A5C9EF}" srcOrd="15" destOrd="0" presId="urn:microsoft.com/office/officeart/2011/layout/CircleProcess"/>
    <dgm:cxn modelId="{64D86D73-7503-4C1A-BB19-21D4E5F137CE}" type="presParOf" srcId="{82F26D09-5AFB-43FB-9F6D-F75682A5C9EF}" destId="{94CEB44B-3C66-4BB4-8D0A-5DDED2BC32B6}" srcOrd="0" destOrd="0" presId="urn:microsoft.com/office/officeart/2011/layout/CircleProcess"/>
    <dgm:cxn modelId="{3E8C34F1-8561-43CA-9948-AC725C32BF78}" type="presParOf" srcId="{CC7D9F01-4CF3-4A46-AE2D-74B27FFF7749}" destId="{ED03673B-C321-4F43-87E1-BA0B0A1755A1}" srcOrd="16" destOrd="0" presId="urn:microsoft.com/office/officeart/2011/layout/CircleProcess"/>
    <dgm:cxn modelId="{97DD9BF1-F2D7-444C-A64F-3B926221A54A}" type="presParOf" srcId="{ED03673B-C321-4F43-87E1-BA0B0A1755A1}" destId="{3CD91981-C2C1-4FA5-862D-503F7D782BB7}" srcOrd="0" destOrd="0" presId="urn:microsoft.com/office/officeart/2011/layout/CircleProcess"/>
    <dgm:cxn modelId="{AA636CAF-144B-45C1-BC48-4F1447B7E5AA}" type="presParOf" srcId="{CC7D9F01-4CF3-4A46-AE2D-74B27FFF7749}" destId="{7FDCE63D-B7F0-4AA8-9399-E35C08C9C861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DECBFE-88D5-4032-B64A-581015FA1938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E6F34F-D5F5-4292-8641-D5D21551256E}">
      <dgm:prSet/>
      <dgm:spPr/>
      <dgm:t>
        <a:bodyPr/>
        <a:lstStyle/>
        <a:p>
          <a:r>
            <a:rPr lang="en-US" b="0" i="0" u="none" strike="noStrike">
              <a:solidFill>
                <a:srgbClr val="000000"/>
              </a:solidFill>
              <a:effectLst/>
              <a:latin typeface="Aptos" panose="020B0004020202020204" pitchFamily="34" charset="0"/>
            </a:rPr>
            <a:t>Write Application Code</a:t>
          </a:r>
          <a:endParaRPr lang="en-US"/>
        </a:p>
      </dgm:t>
    </dgm:pt>
    <dgm:pt modelId="{34B0DDC4-8EAF-44F6-9C16-C1CE1722842D}" type="parTrans" cxnId="{A4CD56BF-2A92-4103-931E-59F3364BDDFF}">
      <dgm:prSet/>
      <dgm:spPr/>
      <dgm:t>
        <a:bodyPr/>
        <a:lstStyle/>
        <a:p>
          <a:endParaRPr lang="en-US"/>
        </a:p>
      </dgm:t>
    </dgm:pt>
    <dgm:pt modelId="{51552525-9482-4D02-A0A9-B06C21551347}" type="sibTrans" cxnId="{A4CD56BF-2A92-4103-931E-59F3364BDDFF}">
      <dgm:prSet/>
      <dgm:spPr/>
      <dgm:t>
        <a:bodyPr/>
        <a:lstStyle/>
        <a:p>
          <a:endParaRPr lang="en-US"/>
        </a:p>
      </dgm:t>
    </dgm:pt>
    <dgm:pt modelId="{4AB64405-111F-436B-B566-C0935EA0DE61}">
      <dgm:prSet/>
      <dgm:spPr/>
      <dgm:t>
        <a:bodyPr/>
        <a:lstStyle/>
        <a:p>
          <a:r>
            <a:rPr lang="en-US" b="0" i="0" u="none" strike="noStrike" dirty="0">
              <a:solidFill>
                <a:srgbClr val="000000"/>
              </a:solidFill>
              <a:effectLst/>
              <a:latin typeface="Aptos" panose="020B0004020202020204" pitchFamily="34" charset="0"/>
            </a:rPr>
            <a:t>Write and Build Dockerfile &amp; Image</a:t>
          </a:r>
          <a:endParaRPr lang="en-US" b="0" i="0" u="none" strike="noStrike" dirty="0">
            <a:effectLst/>
            <a:latin typeface="Arial" panose="020B0604020202020204" pitchFamily="34" charset="0"/>
          </a:endParaRPr>
        </a:p>
      </dgm:t>
    </dgm:pt>
    <dgm:pt modelId="{C4B26FE9-DB04-4B75-8EF2-138E1E0A6AE3}" type="parTrans" cxnId="{3C8F9848-A263-43BD-AF4E-0F6C6FEDF61D}">
      <dgm:prSet/>
      <dgm:spPr/>
      <dgm:t>
        <a:bodyPr/>
        <a:lstStyle/>
        <a:p>
          <a:endParaRPr lang="en-US"/>
        </a:p>
      </dgm:t>
    </dgm:pt>
    <dgm:pt modelId="{BD0AF44E-B9C3-449E-A22B-37D247819B1C}" type="sibTrans" cxnId="{3C8F9848-A263-43BD-AF4E-0F6C6FEDF61D}">
      <dgm:prSet/>
      <dgm:spPr/>
      <dgm:t>
        <a:bodyPr/>
        <a:lstStyle/>
        <a:p>
          <a:endParaRPr lang="en-US"/>
        </a:p>
      </dgm:t>
    </dgm:pt>
    <dgm:pt modelId="{24901419-266A-416F-93FD-D0EB464294A5}">
      <dgm:prSet/>
      <dgm:spPr/>
      <dgm:t>
        <a:bodyPr/>
        <a:lstStyle/>
        <a:p>
          <a:r>
            <a:rPr lang="en-US" b="0" i="0" u="none" strike="noStrike" dirty="0">
              <a:solidFill>
                <a:srgbClr val="000000"/>
              </a:solidFill>
              <a:effectLst/>
              <a:latin typeface="Aptos" panose="020B0004020202020204" pitchFamily="34" charset="0"/>
            </a:rPr>
            <a:t>Deploy the docker container on server</a:t>
          </a:r>
          <a:endParaRPr lang="en-US" b="0" i="0" u="none" strike="noStrike" dirty="0">
            <a:effectLst/>
            <a:latin typeface="Arial" panose="020B0604020202020204" pitchFamily="34" charset="0"/>
          </a:endParaRPr>
        </a:p>
      </dgm:t>
    </dgm:pt>
    <dgm:pt modelId="{FBD25645-CA8D-448A-B5D1-7556B31F519C}" type="parTrans" cxnId="{9044B872-01A2-4CDD-9C4A-A15A4A7E83D0}">
      <dgm:prSet/>
      <dgm:spPr/>
      <dgm:t>
        <a:bodyPr/>
        <a:lstStyle/>
        <a:p>
          <a:endParaRPr lang="en-US"/>
        </a:p>
      </dgm:t>
    </dgm:pt>
    <dgm:pt modelId="{A1598454-608A-4392-930F-86C36050C55F}" type="sibTrans" cxnId="{9044B872-01A2-4CDD-9C4A-A15A4A7E83D0}">
      <dgm:prSet/>
      <dgm:spPr/>
      <dgm:t>
        <a:bodyPr/>
        <a:lstStyle/>
        <a:p>
          <a:endParaRPr lang="en-US"/>
        </a:p>
      </dgm:t>
    </dgm:pt>
    <dgm:pt modelId="{CC7D9F01-4CF3-4A46-AE2D-74B27FFF7749}" type="pres">
      <dgm:prSet presAssocID="{01DECBFE-88D5-4032-B64A-581015FA1938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0969B0A-A803-45B9-BDD5-83DED33403C7}" type="pres">
      <dgm:prSet presAssocID="{24901419-266A-416F-93FD-D0EB464294A5}" presName="Accent3" presStyleCnt="0"/>
      <dgm:spPr/>
    </dgm:pt>
    <dgm:pt modelId="{77993871-CC2F-4309-BECF-FE2628BABCBF}" type="pres">
      <dgm:prSet presAssocID="{24901419-266A-416F-93FD-D0EB464294A5}" presName="Accent" presStyleLbl="node1" presStyleIdx="0" presStyleCnt="3"/>
      <dgm:spPr/>
    </dgm:pt>
    <dgm:pt modelId="{C2B9576D-2733-434B-A0C6-136F69946F92}" type="pres">
      <dgm:prSet presAssocID="{24901419-266A-416F-93FD-D0EB464294A5}" presName="ParentBackground3" presStyleCnt="0"/>
      <dgm:spPr/>
    </dgm:pt>
    <dgm:pt modelId="{E9120229-9CEF-40A9-A210-6699EDA138A5}" type="pres">
      <dgm:prSet presAssocID="{24901419-266A-416F-93FD-D0EB464294A5}" presName="ParentBackground" presStyleLbl="fgAcc1" presStyleIdx="0" presStyleCnt="3"/>
      <dgm:spPr/>
    </dgm:pt>
    <dgm:pt modelId="{39C51595-2CCB-4069-895E-C7108220C854}" type="pres">
      <dgm:prSet presAssocID="{24901419-266A-416F-93FD-D0EB464294A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6E34A6F-7AD3-44FD-8A8F-87D471B69CE7}" type="pres">
      <dgm:prSet presAssocID="{4AB64405-111F-436B-B566-C0935EA0DE61}" presName="Accent2" presStyleCnt="0"/>
      <dgm:spPr/>
    </dgm:pt>
    <dgm:pt modelId="{4DAB4E20-7EF1-466F-A51B-39DFEF094BC6}" type="pres">
      <dgm:prSet presAssocID="{4AB64405-111F-436B-B566-C0935EA0DE61}" presName="Accent" presStyleLbl="node1" presStyleIdx="1" presStyleCnt="3"/>
      <dgm:spPr/>
    </dgm:pt>
    <dgm:pt modelId="{95AD4D07-7E87-4CD0-B6AA-F93FC98FF721}" type="pres">
      <dgm:prSet presAssocID="{4AB64405-111F-436B-B566-C0935EA0DE61}" presName="ParentBackground2" presStyleCnt="0"/>
      <dgm:spPr/>
    </dgm:pt>
    <dgm:pt modelId="{DC8DA819-9C50-41CF-ABC0-D85D05E912FC}" type="pres">
      <dgm:prSet presAssocID="{4AB64405-111F-436B-B566-C0935EA0DE61}" presName="ParentBackground" presStyleLbl="fgAcc1" presStyleIdx="1" presStyleCnt="3"/>
      <dgm:spPr/>
    </dgm:pt>
    <dgm:pt modelId="{AE3E539C-185D-44F6-9C6F-36A67A7C1620}" type="pres">
      <dgm:prSet presAssocID="{4AB64405-111F-436B-B566-C0935EA0DE6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2F26D09-5AFB-43FB-9F6D-F75682A5C9EF}" type="pres">
      <dgm:prSet presAssocID="{AAE6F34F-D5F5-4292-8641-D5D21551256E}" presName="Accent1" presStyleCnt="0"/>
      <dgm:spPr/>
    </dgm:pt>
    <dgm:pt modelId="{94CEB44B-3C66-4BB4-8D0A-5DDED2BC32B6}" type="pres">
      <dgm:prSet presAssocID="{AAE6F34F-D5F5-4292-8641-D5D21551256E}" presName="Accent" presStyleLbl="node1" presStyleIdx="2" presStyleCnt="3"/>
      <dgm:spPr/>
    </dgm:pt>
    <dgm:pt modelId="{ED03673B-C321-4F43-87E1-BA0B0A1755A1}" type="pres">
      <dgm:prSet presAssocID="{AAE6F34F-D5F5-4292-8641-D5D21551256E}" presName="ParentBackground1" presStyleCnt="0"/>
      <dgm:spPr/>
    </dgm:pt>
    <dgm:pt modelId="{3CD91981-C2C1-4FA5-862D-503F7D782BB7}" type="pres">
      <dgm:prSet presAssocID="{AAE6F34F-D5F5-4292-8641-D5D21551256E}" presName="ParentBackground" presStyleLbl="fgAcc1" presStyleIdx="2" presStyleCnt="3"/>
      <dgm:spPr/>
    </dgm:pt>
    <dgm:pt modelId="{7FDCE63D-B7F0-4AA8-9399-E35C08C9C861}" type="pres">
      <dgm:prSet presAssocID="{AAE6F34F-D5F5-4292-8641-D5D21551256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D67A715-970E-44FA-81B8-9C37A2CCF56D}" type="presOf" srcId="{01DECBFE-88D5-4032-B64A-581015FA1938}" destId="{CC7D9F01-4CF3-4A46-AE2D-74B27FFF7749}" srcOrd="0" destOrd="0" presId="urn:microsoft.com/office/officeart/2011/layout/CircleProcess"/>
    <dgm:cxn modelId="{0F258A18-70DA-44E1-8804-3B2E2943415F}" type="presOf" srcId="{24901419-266A-416F-93FD-D0EB464294A5}" destId="{39C51595-2CCB-4069-895E-C7108220C854}" srcOrd="1" destOrd="0" presId="urn:microsoft.com/office/officeart/2011/layout/CircleProcess"/>
    <dgm:cxn modelId="{F65E223D-7F57-4BCA-8578-FFB6A7E85823}" type="presOf" srcId="{4AB64405-111F-436B-B566-C0935EA0DE61}" destId="{AE3E539C-185D-44F6-9C6F-36A67A7C1620}" srcOrd="1" destOrd="0" presId="urn:microsoft.com/office/officeart/2011/layout/CircleProcess"/>
    <dgm:cxn modelId="{3C8F9848-A263-43BD-AF4E-0F6C6FEDF61D}" srcId="{01DECBFE-88D5-4032-B64A-581015FA1938}" destId="{4AB64405-111F-436B-B566-C0935EA0DE61}" srcOrd="1" destOrd="0" parTransId="{C4B26FE9-DB04-4B75-8EF2-138E1E0A6AE3}" sibTransId="{BD0AF44E-B9C3-449E-A22B-37D247819B1C}"/>
    <dgm:cxn modelId="{AD7EF34D-DC0A-4B84-A706-8D04FFBDD946}" type="presOf" srcId="{AAE6F34F-D5F5-4292-8641-D5D21551256E}" destId="{7FDCE63D-B7F0-4AA8-9399-E35C08C9C861}" srcOrd="1" destOrd="0" presId="urn:microsoft.com/office/officeart/2011/layout/CircleProcess"/>
    <dgm:cxn modelId="{9044B872-01A2-4CDD-9C4A-A15A4A7E83D0}" srcId="{01DECBFE-88D5-4032-B64A-581015FA1938}" destId="{24901419-266A-416F-93FD-D0EB464294A5}" srcOrd="2" destOrd="0" parTransId="{FBD25645-CA8D-448A-B5D1-7556B31F519C}" sibTransId="{A1598454-608A-4392-930F-86C36050C55F}"/>
    <dgm:cxn modelId="{26DE588F-D15E-4A7F-AC0E-485FF85507F1}" type="presOf" srcId="{AAE6F34F-D5F5-4292-8641-D5D21551256E}" destId="{3CD91981-C2C1-4FA5-862D-503F7D782BB7}" srcOrd="0" destOrd="0" presId="urn:microsoft.com/office/officeart/2011/layout/CircleProcess"/>
    <dgm:cxn modelId="{A4CD56BF-2A92-4103-931E-59F3364BDDFF}" srcId="{01DECBFE-88D5-4032-B64A-581015FA1938}" destId="{AAE6F34F-D5F5-4292-8641-D5D21551256E}" srcOrd="0" destOrd="0" parTransId="{34B0DDC4-8EAF-44F6-9C16-C1CE1722842D}" sibTransId="{51552525-9482-4D02-A0A9-B06C21551347}"/>
    <dgm:cxn modelId="{6C1D07D1-81B7-4798-9F56-1F7C13E44D44}" type="presOf" srcId="{4AB64405-111F-436B-B566-C0935EA0DE61}" destId="{DC8DA819-9C50-41CF-ABC0-D85D05E912FC}" srcOrd="0" destOrd="0" presId="urn:microsoft.com/office/officeart/2011/layout/CircleProcess"/>
    <dgm:cxn modelId="{71C72CF4-DBB4-4775-BA88-589F6616B508}" type="presOf" srcId="{24901419-266A-416F-93FD-D0EB464294A5}" destId="{E9120229-9CEF-40A9-A210-6699EDA138A5}" srcOrd="0" destOrd="0" presId="urn:microsoft.com/office/officeart/2011/layout/CircleProcess"/>
    <dgm:cxn modelId="{16ECE512-C651-4734-8993-2FBEFAA5F9E2}" type="presParOf" srcId="{CC7D9F01-4CF3-4A46-AE2D-74B27FFF7749}" destId="{A0969B0A-A803-45B9-BDD5-83DED33403C7}" srcOrd="0" destOrd="0" presId="urn:microsoft.com/office/officeart/2011/layout/CircleProcess"/>
    <dgm:cxn modelId="{12525307-7EDA-4F91-953C-24247280BF40}" type="presParOf" srcId="{A0969B0A-A803-45B9-BDD5-83DED33403C7}" destId="{77993871-CC2F-4309-BECF-FE2628BABCBF}" srcOrd="0" destOrd="0" presId="urn:microsoft.com/office/officeart/2011/layout/CircleProcess"/>
    <dgm:cxn modelId="{9CDF25DF-CF9C-4377-B192-CD5100514241}" type="presParOf" srcId="{CC7D9F01-4CF3-4A46-AE2D-74B27FFF7749}" destId="{C2B9576D-2733-434B-A0C6-136F69946F92}" srcOrd="1" destOrd="0" presId="urn:microsoft.com/office/officeart/2011/layout/CircleProcess"/>
    <dgm:cxn modelId="{EC30A658-7632-4090-97F0-2A3FF6024DCA}" type="presParOf" srcId="{C2B9576D-2733-434B-A0C6-136F69946F92}" destId="{E9120229-9CEF-40A9-A210-6699EDA138A5}" srcOrd="0" destOrd="0" presId="urn:microsoft.com/office/officeart/2011/layout/CircleProcess"/>
    <dgm:cxn modelId="{16925400-9A5D-4344-8692-9FC2DAC63502}" type="presParOf" srcId="{CC7D9F01-4CF3-4A46-AE2D-74B27FFF7749}" destId="{39C51595-2CCB-4069-895E-C7108220C854}" srcOrd="2" destOrd="0" presId="urn:microsoft.com/office/officeart/2011/layout/CircleProcess"/>
    <dgm:cxn modelId="{26083744-7D7B-43FF-B623-B7C0328DF7BB}" type="presParOf" srcId="{CC7D9F01-4CF3-4A46-AE2D-74B27FFF7749}" destId="{C6E34A6F-7AD3-44FD-8A8F-87D471B69CE7}" srcOrd="3" destOrd="0" presId="urn:microsoft.com/office/officeart/2011/layout/CircleProcess"/>
    <dgm:cxn modelId="{98772AAA-4CDB-45E7-86E6-BCFEC5320D59}" type="presParOf" srcId="{C6E34A6F-7AD3-44FD-8A8F-87D471B69CE7}" destId="{4DAB4E20-7EF1-466F-A51B-39DFEF094BC6}" srcOrd="0" destOrd="0" presId="urn:microsoft.com/office/officeart/2011/layout/CircleProcess"/>
    <dgm:cxn modelId="{132D02D0-21D0-4EF4-878A-E74386AFACCD}" type="presParOf" srcId="{CC7D9F01-4CF3-4A46-AE2D-74B27FFF7749}" destId="{95AD4D07-7E87-4CD0-B6AA-F93FC98FF721}" srcOrd="4" destOrd="0" presId="urn:microsoft.com/office/officeart/2011/layout/CircleProcess"/>
    <dgm:cxn modelId="{4C347CD9-1EEB-4A98-ADDF-493F625412B6}" type="presParOf" srcId="{95AD4D07-7E87-4CD0-B6AA-F93FC98FF721}" destId="{DC8DA819-9C50-41CF-ABC0-D85D05E912FC}" srcOrd="0" destOrd="0" presId="urn:microsoft.com/office/officeart/2011/layout/CircleProcess"/>
    <dgm:cxn modelId="{C02C45C6-ED6C-4041-8CFC-FE851FC28F66}" type="presParOf" srcId="{CC7D9F01-4CF3-4A46-AE2D-74B27FFF7749}" destId="{AE3E539C-185D-44F6-9C6F-36A67A7C1620}" srcOrd="5" destOrd="0" presId="urn:microsoft.com/office/officeart/2011/layout/CircleProcess"/>
    <dgm:cxn modelId="{A2CE0790-28C4-4A1A-BEC6-B53023AB8281}" type="presParOf" srcId="{CC7D9F01-4CF3-4A46-AE2D-74B27FFF7749}" destId="{82F26D09-5AFB-43FB-9F6D-F75682A5C9EF}" srcOrd="6" destOrd="0" presId="urn:microsoft.com/office/officeart/2011/layout/CircleProcess"/>
    <dgm:cxn modelId="{64D86D73-7503-4C1A-BB19-21D4E5F137CE}" type="presParOf" srcId="{82F26D09-5AFB-43FB-9F6D-F75682A5C9EF}" destId="{94CEB44B-3C66-4BB4-8D0A-5DDED2BC32B6}" srcOrd="0" destOrd="0" presId="urn:microsoft.com/office/officeart/2011/layout/CircleProcess"/>
    <dgm:cxn modelId="{3E8C34F1-8561-43CA-9948-AC725C32BF78}" type="presParOf" srcId="{CC7D9F01-4CF3-4A46-AE2D-74B27FFF7749}" destId="{ED03673B-C321-4F43-87E1-BA0B0A1755A1}" srcOrd="7" destOrd="0" presId="urn:microsoft.com/office/officeart/2011/layout/CircleProcess"/>
    <dgm:cxn modelId="{97DD9BF1-F2D7-444C-A64F-3B926221A54A}" type="presParOf" srcId="{ED03673B-C321-4F43-87E1-BA0B0A1755A1}" destId="{3CD91981-C2C1-4FA5-862D-503F7D782BB7}" srcOrd="0" destOrd="0" presId="urn:microsoft.com/office/officeart/2011/layout/CircleProcess"/>
    <dgm:cxn modelId="{AA636CAF-144B-45C1-BC48-4F1447B7E5AA}" type="presParOf" srcId="{CC7D9F01-4CF3-4A46-AE2D-74B27FFF7749}" destId="{7FDCE63D-B7F0-4AA8-9399-E35C08C9C861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643A0A-CE66-4A27-B6CF-FA10A45239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E40EE3-1A04-4AFB-8A58-F15C637F46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Containers encapsulate applications and their dependencies, providing isolated environments.</a:t>
          </a:r>
        </a:p>
      </dgm:t>
    </dgm:pt>
    <dgm:pt modelId="{4FA304EC-7500-4395-A9BB-585459210E97}" type="parTrans" cxnId="{3792851F-35A1-48A1-BEAC-18B2886749E2}">
      <dgm:prSet/>
      <dgm:spPr/>
      <dgm:t>
        <a:bodyPr/>
        <a:lstStyle/>
        <a:p>
          <a:endParaRPr lang="en-US"/>
        </a:p>
      </dgm:t>
    </dgm:pt>
    <dgm:pt modelId="{664ADBEA-AE4C-4618-8438-EE4A7C14E966}" type="sibTrans" cxnId="{3792851F-35A1-48A1-BEAC-18B2886749E2}">
      <dgm:prSet/>
      <dgm:spPr/>
      <dgm:t>
        <a:bodyPr/>
        <a:lstStyle/>
        <a:p>
          <a:endParaRPr lang="en-US"/>
        </a:p>
      </dgm:t>
    </dgm:pt>
    <dgm:pt modelId="{383D6791-B00F-4BA3-AA6A-624FF0D57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They ensure that applications run the same, regardless of where they're deployed.</a:t>
          </a:r>
        </a:p>
      </dgm:t>
    </dgm:pt>
    <dgm:pt modelId="{6B26B072-12BF-4161-8274-10AEB0D98145}" type="parTrans" cxnId="{3320544C-F4D4-4C58-AECC-2A89E31119B2}">
      <dgm:prSet/>
      <dgm:spPr/>
      <dgm:t>
        <a:bodyPr/>
        <a:lstStyle/>
        <a:p>
          <a:endParaRPr lang="en-US"/>
        </a:p>
      </dgm:t>
    </dgm:pt>
    <dgm:pt modelId="{D1529D81-BAF3-4BFC-8E20-D69BA7C22043}" type="sibTrans" cxnId="{3320544C-F4D4-4C58-AECC-2A89E31119B2}">
      <dgm:prSet/>
      <dgm:spPr/>
      <dgm:t>
        <a:bodyPr/>
        <a:lstStyle/>
        <a:p>
          <a:endParaRPr lang="en-US"/>
        </a:p>
      </dgm:t>
    </dgm:pt>
    <dgm:pt modelId="{CB887C13-99B4-47F5-B97F-884C6C913FF2}" type="pres">
      <dgm:prSet presAssocID="{8B643A0A-CE66-4A27-B6CF-FA10A45239D8}" presName="root" presStyleCnt="0">
        <dgm:presLayoutVars>
          <dgm:dir/>
          <dgm:resizeHandles val="exact"/>
        </dgm:presLayoutVars>
      </dgm:prSet>
      <dgm:spPr/>
    </dgm:pt>
    <dgm:pt modelId="{AEDDCEC5-C394-4F7A-BA0C-192133C3D87C}" type="pres">
      <dgm:prSet presAssocID="{EFE40EE3-1A04-4AFB-8A58-F15C637F4615}" presName="compNode" presStyleCnt="0"/>
      <dgm:spPr/>
    </dgm:pt>
    <dgm:pt modelId="{226401B9-1F4F-4A8C-A999-1F2E1A7D3895}" type="pres">
      <dgm:prSet presAssocID="{EFE40EE3-1A04-4AFB-8A58-F15C637F4615}" presName="bgRect" presStyleLbl="bgShp" presStyleIdx="0" presStyleCnt="2"/>
      <dgm:spPr/>
    </dgm:pt>
    <dgm:pt modelId="{C6249D0B-E740-448D-BE34-F1974662B9E6}" type="pres">
      <dgm:prSet presAssocID="{EFE40EE3-1A04-4AFB-8A58-F15C637F46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08C1855-72FC-4A5D-9035-3DE84C4DBDEE}" type="pres">
      <dgm:prSet presAssocID="{EFE40EE3-1A04-4AFB-8A58-F15C637F4615}" presName="spaceRect" presStyleCnt="0"/>
      <dgm:spPr/>
    </dgm:pt>
    <dgm:pt modelId="{92CF5B8D-B4F1-4212-8B17-C531004B55F9}" type="pres">
      <dgm:prSet presAssocID="{EFE40EE3-1A04-4AFB-8A58-F15C637F4615}" presName="parTx" presStyleLbl="revTx" presStyleIdx="0" presStyleCnt="2">
        <dgm:presLayoutVars>
          <dgm:chMax val="0"/>
          <dgm:chPref val="0"/>
        </dgm:presLayoutVars>
      </dgm:prSet>
      <dgm:spPr/>
    </dgm:pt>
    <dgm:pt modelId="{FD491118-4B19-42DD-8178-AA5708497057}" type="pres">
      <dgm:prSet presAssocID="{664ADBEA-AE4C-4618-8438-EE4A7C14E966}" presName="sibTrans" presStyleCnt="0"/>
      <dgm:spPr/>
    </dgm:pt>
    <dgm:pt modelId="{45D127B0-0757-4427-A5E3-F647AD460F1C}" type="pres">
      <dgm:prSet presAssocID="{383D6791-B00F-4BA3-AA6A-624FF0D57142}" presName="compNode" presStyleCnt="0"/>
      <dgm:spPr/>
    </dgm:pt>
    <dgm:pt modelId="{F71C2D20-2953-4516-86B6-117C7799678C}" type="pres">
      <dgm:prSet presAssocID="{383D6791-B00F-4BA3-AA6A-624FF0D57142}" presName="bgRect" presStyleLbl="bgShp" presStyleIdx="1" presStyleCnt="2"/>
      <dgm:spPr/>
    </dgm:pt>
    <dgm:pt modelId="{11DA11D2-E152-4EE0-A80B-56B531031F43}" type="pres">
      <dgm:prSet presAssocID="{383D6791-B00F-4BA3-AA6A-624FF0D5714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92D7B13-E4FC-4288-B435-4BB54D1C1A02}" type="pres">
      <dgm:prSet presAssocID="{383D6791-B00F-4BA3-AA6A-624FF0D57142}" presName="spaceRect" presStyleCnt="0"/>
      <dgm:spPr/>
    </dgm:pt>
    <dgm:pt modelId="{A06A881E-8489-4B11-AD01-079AC6481804}" type="pres">
      <dgm:prSet presAssocID="{383D6791-B00F-4BA3-AA6A-624FF0D5714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F2C4A14-336E-4DE1-A708-D27D0535A810}" type="presOf" srcId="{EFE40EE3-1A04-4AFB-8A58-F15C637F4615}" destId="{92CF5B8D-B4F1-4212-8B17-C531004B55F9}" srcOrd="0" destOrd="0" presId="urn:microsoft.com/office/officeart/2018/2/layout/IconVerticalSolidList"/>
    <dgm:cxn modelId="{571D8A16-2216-4CD0-8EE0-430A16E782DA}" type="presOf" srcId="{383D6791-B00F-4BA3-AA6A-624FF0D57142}" destId="{A06A881E-8489-4B11-AD01-079AC6481804}" srcOrd="0" destOrd="0" presId="urn:microsoft.com/office/officeart/2018/2/layout/IconVerticalSolidList"/>
    <dgm:cxn modelId="{3792851F-35A1-48A1-BEAC-18B2886749E2}" srcId="{8B643A0A-CE66-4A27-B6CF-FA10A45239D8}" destId="{EFE40EE3-1A04-4AFB-8A58-F15C637F4615}" srcOrd="0" destOrd="0" parTransId="{4FA304EC-7500-4395-A9BB-585459210E97}" sibTransId="{664ADBEA-AE4C-4618-8438-EE4A7C14E966}"/>
    <dgm:cxn modelId="{3320544C-F4D4-4C58-AECC-2A89E31119B2}" srcId="{8B643A0A-CE66-4A27-B6CF-FA10A45239D8}" destId="{383D6791-B00F-4BA3-AA6A-624FF0D57142}" srcOrd="1" destOrd="0" parTransId="{6B26B072-12BF-4161-8274-10AEB0D98145}" sibTransId="{D1529D81-BAF3-4BFC-8E20-D69BA7C22043}"/>
    <dgm:cxn modelId="{3532A7B4-0024-474C-B37C-7F9567E5994C}" type="presOf" srcId="{8B643A0A-CE66-4A27-B6CF-FA10A45239D8}" destId="{CB887C13-99B4-47F5-B97F-884C6C913FF2}" srcOrd="0" destOrd="0" presId="urn:microsoft.com/office/officeart/2018/2/layout/IconVerticalSolidList"/>
    <dgm:cxn modelId="{E28422F1-71C9-4C30-B6C0-A691CE9DA5AC}" type="presParOf" srcId="{CB887C13-99B4-47F5-B97F-884C6C913FF2}" destId="{AEDDCEC5-C394-4F7A-BA0C-192133C3D87C}" srcOrd="0" destOrd="0" presId="urn:microsoft.com/office/officeart/2018/2/layout/IconVerticalSolidList"/>
    <dgm:cxn modelId="{9B89FDF4-EBB9-45AA-BE89-71CC8AC5D4EF}" type="presParOf" srcId="{AEDDCEC5-C394-4F7A-BA0C-192133C3D87C}" destId="{226401B9-1F4F-4A8C-A999-1F2E1A7D3895}" srcOrd="0" destOrd="0" presId="urn:microsoft.com/office/officeart/2018/2/layout/IconVerticalSolidList"/>
    <dgm:cxn modelId="{ACFB4206-538D-4B81-BBE2-99E37A7A4D92}" type="presParOf" srcId="{AEDDCEC5-C394-4F7A-BA0C-192133C3D87C}" destId="{C6249D0B-E740-448D-BE34-F1974662B9E6}" srcOrd="1" destOrd="0" presId="urn:microsoft.com/office/officeart/2018/2/layout/IconVerticalSolidList"/>
    <dgm:cxn modelId="{36370887-8F30-4B9B-8378-4A830E9D4082}" type="presParOf" srcId="{AEDDCEC5-C394-4F7A-BA0C-192133C3D87C}" destId="{208C1855-72FC-4A5D-9035-3DE84C4DBDEE}" srcOrd="2" destOrd="0" presId="urn:microsoft.com/office/officeart/2018/2/layout/IconVerticalSolidList"/>
    <dgm:cxn modelId="{9205365F-3F9B-4BD6-B7C3-BBE4C8F10B5A}" type="presParOf" srcId="{AEDDCEC5-C394-4F7A-BA0C-192133C3D87C}" destId="{92CF5B8D-B4F1-4212-8B17-C531004B55F9}" srcOrd="3" destOrd="0" presId="urn:microsoft.com/office/officeart/2018/2/layout/IconVerticalSolidList"/>
    <dgm:cxn modelId="{D28F27F7-6093-4795-BDDF-1BB2F775F538}" type="presParOf" srcId="{CB887C13-99B4-47F5-B97F-884C6C913FF2}" destId="{FD491118-4B19-42DD-8178-AA5708497057}" srcOrd="1" destOrd="0" presId="urn:microsoft.com/office/officeart/2018/2/layout/IconVerticalSolidList"/>
    <dgm:cxn modelId="{F4151D4D-D8E7-4F9A-A61D-BEBF57342060}" type="presParOf" srcId="{CB887C13-99B4-47F5-B97F-884C6C913FF2}" destId="{45D127B0-0757-4427-A5E3-F647AD460F1C}" srcOrd="2" destOrd="0" presId="urn:microsoft.com/office/officeart/2018/2/layout/IconVerticalSolidList"/>
    <dgm:cxn modelId="{E0C91260-44F0-4200-B1B1-6E2F3EADC94A}" type="presParOf" srcId="{45D127B0-0757-4427-A5E3-F647AD460F1C}" destId="{F71C2D20-2953-4516-86B6-117C7799678C}" srcOrd="0" destOrd="0" presId="urn:microsoft.com/office/officeart/2018/2/layout/IconVerticalSolidList"/>
    <dgm:cxn modelId="{6FFEC086-33D4-421E-89D8-55A61CF99D17}" type="presParOf" srcId="{45D127B0-0757-4427-A5E3-F647AD460F1C}" destId="{11DA11D2-E152-4EE0-A80B-56B531031F43}" srcOrd="1" destOrd="0" presId="urn:microsoft.com/office/officeart/2018/2/layout/IconVerticalSolidList"/>
    <dgm:cxn modelId="{AC0D6555-9539-410B-8119-F3CD058D9C2D}" type="presParOf" srcId="{45D127B0-0757-4427-A5E3-F647AD460F1C}" destId="{392D7B13-E4FC-4288-B435-4BB54D1C1A02}" srcOrd="2" destOrd="0" presId="urn:microsoft.com/office/officeart/2018/2/layout/IconVerticalSolidList"/>
    <dgm:cxn modelId="{F9C003B9-34A0-4F9F-A08A-9E32777D7DA5}" type="presParOf" srcId="{45D127B0-0757-4427-A5E3-F647AD460F1C}" destId="{A06A881E-8489-4B11-AD01-079AC64818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B6C318-1B7A-481E-B36E-387D192EBF2C}" type="doc">
      <dgm:prSet loTypeId="urn:microsoft.com/office/officeart/2018/2/layout/IconVerticalSolidList" loCatId="icon" qsTypeId="urn:microsoft.com/office/officeart/2005/8/quickstyle/simple5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4A9BA25-49C0-48C5-9C1F-64D05B727C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Standardizes the process of running services across different environments like Dev, Test and Production.</a:t>
          </a:r>
        </a:p>
      </dgm:t>
    </dgm:pt>
    <dgm:pt modelId="{553B3FED-638F-41C9-AFCD-93B6AAB35B33}" type="parTrans" cxnId="{CE6252C1-96BA-41FE-B749-CA859397C6AD}">
      <dgm:prSet/>
      <dgm:spPr/>
      <dgm:t>
        <a:bodyPr/>
        <a:lstStyle/>
        <a:p>
          <a:endParaRPr lang="en-US"/>
        </a:p>
      </dgm:t>
    </dgm:pt>
    <dgm:pt modelId="{1495B0FD-AA58-4768-AA45-4D48D21478F9}" type="sibTrans" cxnId="{CE6252C1-96BA-41FE-B749-CA859397C6AD}">
      <dgm:prSet/>
      <dgm:spPr/>
      <dgm:t>
        <a:bodyPr/>
        <a:lstStyle/>
        <a:p>
          <a:endParaRPr lang="en-US"/>
        </a:p>
      </dgm:t>
    </dgm:pt>
    <dgm:pt modelId="{98F66C80-023B-428F-86E1-640285E3C3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Simplifies environment setup with consistent Docker commands, reducing setup time.</a:t>
          </a:r>
        </a:p>
      </dgm:t>
    </dgm:pt>
    <dgm:pt modelId="{EA20061E-2DF4-41F8-BE7C-2AA13147BDC0}" type="parTrans" cxnId="{BED1421F-0265-4882-A239-D14BD9D4AE53}">
      <dgm:prSet/>
      <dgm:spPr/>
      <dgm:t>
        <a:bodyPr/>
        <a:lstStyle/>
        <a:p>
          <a:endParaRPr lang="en-US"/>
        </a:p>
      </dgm:t>
    </dgm:pt>
    <dgm:pt modelId="{2B39A14F-37A4-485E-975E-67DB90DDD003}" type="sibTrans" cxnId="{BED1421F-0265-4882-A239-D14BD9D4AE53}">
      <dgm:prSet/>
      <dgm:spPr/>
      <dgm:t>
        <a:bodyPr/>
        <a:lstStyle/>
        <a:p>
          <a:endParaRPr lang="en-US"/>
        </a:p>
      </dgm:t>
    </dgm:pt>
    <dgm:pt modelId="{F7665EFD-C203-4A8F-98FB-A146C613C4D8}" type="pres">
      <dgm:prSet presAssocID="{61B6C318-1B7A-481E-B36E-387D192EBF2C}" presName="root" presStyleCnt="0">
        <dgm:presLayoutVars>
          <dgm:dir/>
          <dgm:resizeHandles val="exact"/>
        </dgm:presLayoutVars>
      </dgm:prSet>
      <dgm:spPr/>
    </dgm:pt>
    <dgm:pt modelId="{7007F5A0-C706-484B-A7E6-1F3356816188}" type="pres">
      <dgm:prSet presAssocID="{74A9BA25-49C0-48C5-9C1F-64D05B727C77}" presName="compNode" presStyleCnt="0"/>
      <dgm:spPr/>
    </dgm:pt>
    <dgm:pt modelId="{CB3BF3C5-D832-4989-908E-C4CD3D64FBA4}" type="pres">
      <dgm:prSet presAssocID="{74A9BA25-49C0-48C5-9C1F-64D05B727C77}" presName="bgRect" presStyleLbl="bgShp" presStyleIdx="0" presStyleCnt="2"/>
      <dgm:spPr/>
    </dgm:pt>
    <dgm:pt modelId="{36A78FFC-FFBE-4972-BD6C-C6AECB2A44BE}" type="pres">
      <dgm:prSet presAssocID="{74A9BA25-49C0-48C5-9C1F-64D05B727C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793CC8F-937A-4099-AB81-B9B686B3AC32}" type="pres">
      <dgm:prSet presAssocID="{74A9BA25-49C0-48C5-9C1F-64D05B727C77}" presName="spaceRect" presStyleCnt="0"/>
      <dgm:spPr/>
    </dgm:pt>
    <dgm:pt modelId="{9BC7628A-A89F-4477-A855-E4C8FA07BE73}" type="pres">
      <dgm:prSet presAssocID="{74A9BA25-49C0-48C5-9C1F-64D05B727C77}" presName="parTx" presStyleLbl="revTx" presStyleIdx="0" presStyleCnt="2">
        <dgm:presLayoutVars>
          <dgm:chMax val="0"/>
          <dgm:chPref val="0"/>
        </dgm:presLayoutVars>
      </dgm:prSet>
      <dgm:spPr/>
    </dgm:pt>
    <dgm:pt modelId="{4518B9E9-21DC-4310-9A3B-2B482B4A38C3}" type="pres">
      <dgm:prSet presAssocID="{1495B0FD-AA58-4768-AA45-4D48D21478F9}" presName="sibTrans" presStyleCnt="0"/>
      <dgm:spPr/>
    </dgm:pt>
    <dgm:pt modelId="{9313B595-5132-4F90-9921-E1ED10F3A2A1}" type="pres">
      <dgm:prSet presAssocID="{98F66C80-023B-428F-86E1-640285E3C379}" presName="compNode" presStyleCnt="0"/>
      <dgm:spPr/>
    </dgm:pt>
    <dgm:pt modelId="{C2FAA61B-495B-4A88-8174-857403A824E0}" type="pres">
      <dgm:prSet presAssocID="{98F66C80-023B-428F-86E1-640285E3C379}" presName="bgRect" presStyleLbl="bgShp" presStyleIdx="1" presStyleCnt="2"/>
      <dgm:spPr/>
    </dgm:pt>
    <dgm:pt modelId="{DDC25AE8-3FB2-455F-ABCB-99DF38D632DD}" type="pres">
      <dgm:prSet presAssocID="{98F66C80-023B-428F-86E1-640285E3C37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3752AC9-1F94-49D3-8B62-17382B75D433}" type="pres">
      <dgm:prSet presAssocID="{98F66C80-023B-428F-86E1-640285E3C379}" presName="spaceRect" presStyleCnt="0"/>
      <dgm:spPr/>
    </dgm:pt>
    <dgm:pt modelId="{B5053F04-8F83-4C2B-B087-FCB4041A6DE2}" type="pres">
      <dgm:prSet presAssocID="{98F66C80-023B-428F-86E1-640285E3C37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ED1421F-0265-4882-A239-D14BD9D4AE53}" srcId="{61B6C318-1B7A-481E-B36E-387D192EBF2C}" destId="{98F66C80-023B-428F-86E1-640285E3C379}" srcOrd="1" destOrd="0" parTransId="{EA20061E-2DF4-41F8-BE7C-2AA13147BDC0}" sibTransId="{2B39A14F-37A4-485E-975E-67DB90DDD003}"/>
    <dgm:cxn modelId="{9083D81F-E23D-4AD3-8E73-C59952D04366}" type="presOf" srcId="{98F66C80-023B-428F-86E1-640285E3C379}" destId="{B5053F04-8F83-4C2B-B087-FCB4041A6DE2}" srcOrd="0" destOrd="0" presId="urn:microsoft.com/office/officeart/2018/2/layout/IconVerticalSolidList"/>
    <dgm:cxn modelId="{C6941860-1A73-4938-AA7F-F7803D805CD0}" type="presOf" srcId="{61B6C318-1B7A-481E-B36E-387D192EBF2C}" destId="{F7665EFD-C203-4A8F-98FB-A146C613C4D8}" srcOrd="0" destOrd="0" presId="urn:microsoft.com/office/officeart/2018/2/layout/IconVerticalSolidList"/>
    <dgm:cxn modelId="{B6113B7A-CF6D-4956-91CB-3ED7E539051E}" type="presOf" srcId="{74A9BA25-49C0-48C5-9C1F-64D05B727C77}" destId="{9BC7628A-A89F-4477-A855-E4C8FA07BE73}" srcOrd="0" destOrd="0" presId="urn:microsoft.com/office/officeart/2018/2/layout/IconVerticalSolidList"/>
    <dgm:cxn modelId="{CE6252C1-96BA-41FE-B749-CA859397C6AD}" srcId="{61B6C318-1B7A-481E-B36E-387D192EBF2C}" destId="{74A9BA25-49C0-48C5-9C1F-64D05B727C77}" srcOrd="0" destOrd="0" parTransId="{553B3FED-638F-41C9-AFCD-93B6AAB35B33}" sibTransId="{1495B0FD-AA58-4768-AA45-4D48D21478F9}"/>
    <dgm:cxn modelId="{02472EA6-1446-4D27-80E5-8E35BEE157F2}" type="presParOf" srcId="{F7665EFD-C203-4A8F-98FB-A146C613C4D8}" destId="{7007F5A0-C706-484B-A7E6-1F3356816188}" srcOrd="0" destOrd="0" presId="urn:microsoft.com/office/officeart/2018/2/layout/IconVerticalSolidList"/>
    <dgm:cxn modelId="{12368083-2E7B-49CC-B01F-24F027B232BD}" type="presParOf" srcId="{7007F5A0-C706-484B-A7E6-1F3356816188}" destId="{CB3BF3C5-D832-4989-908E-C4CD3D64FBA4}" srcOrd="0" destOrd="0" presId="urn:microsoft.com/office/officeart/2018/2/layout/IconVerticalSolidList"/>
    <dgm:cxn modelId="{EA753E5D-33FC-4787-8BB7-39F650868D8C}" type="presParOf" srcId="{7007F5A0-C706-484B-A7E6-1F3356816188}" destId="{36A78FFC-FFBE-4972-BD6C-C6AECB2A44BE}" srcOrd="1" destOrd="0" presId="urn:microsoft.com/office/officeart/2018/2/layout/IconVerticalSolidList"/>
    <dgm:cxn modelId="{F848D607-857C-4531-BD48-71B35AE8CC4D}" type="presParOf" srcId="{7007F5A0-C706-484B-A7E6-1F3356816188}" destId="{A793CC8F-937A-4099-AB81-B9B686B3AC32}" srcOrd="2" destOrd="0" presId="urn:microsoft.com/office/officeart/2018/2/layout/IconVerticalSolidList"/>
    <dgm:cxn modelId="{73FBB3B1-6F1E-412D-97CB-3FD5BED60901}" type="presParOf" srcId="{7007F5A0-C706-484B-A7E6-1F3356816188}" destId="{9BC7628A-A89F-4477-A855-E4C8FA07BE73}" srcOrd="3" destOrd="0" presId="urn:microsoft.com/office/officeart/2018/2/layout/IconVerticalSolidList"/>
    <dgm:cxn modelId="{9669549D-83CB-43AB-A3AE-18B0A936D77A}" type="presParOf" srcId="{F7665EFD-C203-4A8F-98FB-A146C613C4D8}" destId="{4518B9E9-21DC-4310-9A3B-2B482B4A38C3}" srcOrd="1" destOrd="0" presId="urn:microsoft.com/office/officeart/2018/2/layout/IconVerticalSolidList"/>
    <dgm:cxn modelId="{65D7A221-0918-46F8-AA1A-D8E3AEA736AB}" type="presParOf" srcId="{F7665EFD-C203-4A8F-98FB-A146C613C4D8}" destId="{9313B595-5132-4F90-9921-E1ED10F3A2A1}" srcOrd="2" destOrd="0" presId="urn:microsoft.com/office/officeart/2018/2/layout/IconVerticalSolidList"/>
    <dgm:cxn modelId="{6C3FAC6F-FA0B-48ED-A7BE-B50E3DA023B6}" type="presParOf" srcId="{9313B595-5132-4F90-9921-E1ED10F3A2A1}" destId="{C2FAA61B-495B-4A88-8174-857403A824E0}" srcOrd="0" destOrd="0" presId="urn:microsoft.com/office/officeart/2018/2/layout/IconVerticalSolidList"/>
    <dgm:cxn modelId="{40AEF0D7-9667-4E4B-B144-CB3095687CA0}" type="presParOf" srcId="{9313B595-5132-4F90-9921-E1ED10F3A2A1}" destId="{DDC25AE8-3FB2-455F-ABCB-99DF38D632DD}" srcOrd="1" destOrd="0" presId="urn:microsoft.com/office/officeart/2018/2/layout/IconVerticalSolidList"/>
    <dgm:cxn modelId="{03DFBE39-6819-4CFE-80D7-33A59C73E6FA}" type="presParOf" srcId="{9313B595-5132-4F90-9921-E1ED10F3A2A1}" destId="{B3752AC9-1F94-49D3-8B62-17382B75D433}" srcOrd="2" destOrd="0" presId="urn:microsoft.com/office/officeart/2018/2/layout/IconVerticalSolidList"/>
    <dgm:cxn modelId="{4D088996-8FD2-4634-9230-F855669B8248}" type="presParOf" srcId="{9313B595-5132-4F90-9921-E1ED10F3A2A1}" destId="{B5053F04-8F83-4C2B-B087-FCB4041A6D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AF250C-010D-47D2-9780-9FAB8277A3E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DE859E1-30CD-4552-AA28-C08422784FB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Download Docker Desktop from the official Docker website.</a:t>
          </a:r>
        </a:p>
      </dgm:t>
    </dgm:pt>
    <dgm:pt modelId="{2DAB23D2-EDF7-4701-9C7C-6EE7697183E1}" type="parTrans" cxnId="{5E51261B-DBB8-4591-9EFD-890749938382}">
      <dgm:prSet/>
      <dgm:spPr/>
      <dgm:t>
        <a:bodyPr/>
        <a:lstStyle/>
        <a:p>
          <a:endParaRPr lang="en-US"/>
        </a:p>
      </dgm:t>
    </dgm:pt>
    <dgm:pt modelId="{EA4D09FB-1077-4302-8FAA-1A4A64D3DC52}" type="sibTrans" cxnId="{5E51261B-DBB8-4591-9EFD-890749938382}">
      <dgm:prSet/>
      <dgm:spPr/>
      <dgm:t>
        <a:bodyPr/>
        <a:lstStyle/>
        <a:p>
          <a:endParaRPr lang="en-US"/>
        </a:p>
      </dgm:t>
    </dgm:pt>
    <dgm:pt modelId="{2FFF8E00-54CC-4E42-BD1B-1471E29DF3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Follow installation instructions specific to your operating system (Windows, macOS, or Linux).</a:t>
          </a:r>
        </a:p>
      </dgm:t>
    </dgm:pt>
    <dgm:pt modelId="{0DB65240-6BE6-42D2-B15E-5195B8AD8C7F}" type="parTrans" cxnId="{D91EBBB0-B743-4061-A486-C600E446D6DC}">
      <dgm:prSet/>
      <dgm:spPr/>
      <dgm:t>
        <a:bodyPr/>
        <a:lstStyle/>
        <a:p>
          <a:endParaRPr lang="en-US"/>
        </a:p>
      </dgm:t>
    </dgm:pt>
    <dgm:pt modelId="{EF9E0485-C028-4EA5-A76B-DD0CA0473B32}" type="sibTrans" cxnId="{D91EBBB0-B743-4061-A486-C600E446D6DC}">
      <dgm:prSet/>
      <dgm:spPr/>
      <dgm:t>
        <a:bodyPr/>
        <a:lstStyle/>
        <a:p>
          <a:endParaRPr lang="en-US"/>
        </a:p>
      </dgm:t>
    </dgm:pt>
    <dgm:pt modelId="{8E99E0A5-4ECF-49CF-B6E7-A60351688205}" type="pres">
      <dgm:prSet presAssocID="{F6AF250C-010D-47D2-9780-9FAB8277A3E5}" presName="root" presStyleCnt="0">
        <dgm:presLayoutVars>
          <dgm:dir/>
          <dgm:resizeHandles val="exact"/>
        </dgm:presLayoutVars>
      </dgm:prSet>
      <dgm:spPr/>
    </dgm:pt>
    <dgm:pt modelId="{04F52C4D-1A96-4B06-8A74-1474B3449C82}" type="pres">
      <dgm:prSet presAssocID="{6DE859E1-30CD-4552-AA28-C08422784FBE}" presName="compNode" presStyleCnt="0"/>
      <dgm:spPr/>
    </dgm:pt>
    <dgm:pt modelId="{6175114C-CFE1-444E-9F67-A19EC2E1A4AF}" type="pres">
      <dgm:prSet presAssocID="{6DE859E1-30CD-4552-AA28-C08422784FBE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cene3d>
          <a:camera prst="orthographicFront"/>
          <a:lightRig rig="threePt" dir="t"/>
        </a:scene3d>
        <a:sp3d>
          <a:bevelT/>
        </a:sp3d>
      </dgm:spPr>
    </dgm:pt>
    <dgm:pt modelId="{D9C2CB60-1085-4125-8285-BAD0085C791B}" type="pres">
      <dgm:prSet presAssocID="{6DE859E1-30CD-4552-AA28-C08422784F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64518150-AED0-42AE-B0E7-F7810D7042E6}" type="pres">
      <dgm:prSet presAssocID="{6DE859E1-30CD-4552-AA28-C08422784FBE}" presName="spaceRect" presStyleCnt="0"/>
      <dgm:spPr/>
    </dgm:pt>
    <dgm:pt modelId="{A17F0A75-2D2E-45B4-8278-61F9AC219540}" type="pres">
      <dgm:prSet presAssocID="{6DE859E1-30CD-4552-AA28-C08422784FBE}" presName="textRect" presStyleLbl="revTx" presStyleIdx="0" presStyleCnt="2">
        <dgm:presLayoutVars>
          <dgm:chMax val="1"/>
          <dgm:chPref val="1"/>
        </dgm:presLayoutVars>
      </dgm:prSet>
      <dgm:spPr/>
    </dgm:pt>
    <dgm:pt modelId="{538B5ADD-36DC-41C3-B377-1E8470DB27E3}" type="pres">
      <dgm:prSet presAssocID="{EA4D09FB-1077-4302-8FAA-1A4A64D3DC52}" presName="sibTrans" presStyleCnt="0"/>
      <dgm:spPr/>
    </dgm:pt>
    <dgm:pt modelId="{126C1DBD-B5CF-4CB8-8CE4-2976E0931C23}" type="pres">
      <dgm:prSet presAssocID="{2FFF8E00-54CC-4E42-BD1B-1471E29DF316}" presName="compNode" presStyleCnt="0"/>
      <dgm:spPr/>
    </dgm:pt>
    <dgm:pt modelId="{347951AB-7312-4C35-BCC0-F24ED98AC661}" type="pres">
      <dgm:prSet presAssocID="{2FFF8E00-54CC-4E42-BD1B-1471E29DF316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  <a:scene3d>
          <a:camera prst="orthographicFront"/>
          <a:lightRig rig="threePt" dir="t"/>
        </a:scene3d>
        <a:sp3d>
          <a:bevelT/>
        </a:sp3d>
      </dgm:spPr>
    </dgm:pt>
    <dgm:pt modelId="{8DB15F45-6DAA-4AAA-B09A-EE98B067E376}" type="pres">
      <dgm:prSet presAssocID="{2FFF8E00-54CC-4E42-BD1B-1471E29DF3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6D19817-1226-4F54-8F0C-AB1DB8E4EFF6}" type="pres">
      <dgm:prSet presAssocID="{2FFF8E00-54CC-4E42-BD1B-1471E29DF316}" presName="spaceRect" presStyleCnt="0"/>
      <dgm:spPr/>
    </dgm:pt>
    <dgm:pt modelId="{D18FA9E9-F1D7-4E13-BC41-2E32F75697A2}" type="pres">
      <dgm:prSet presAssocID="{2FFF8E00-54CC-4E42-BD1B-1471E29DF31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E51261B-DBB8-4591-9EFD-890749938382}" srcId="{F6AF250C-010D-47D2-9780-9FAB8277A3E5}" destId="{6DE859E1-30CD-4552-AA28-C08422784FBE}" srcOrd="0" destOrd="0" parTransId="{2DAB23D2-EDF7-4701-9C7C-6EE7697183E1}" sibTransId="{EA4D09FB-1077-4302-8FAA-1A4A64D3DC52}"/>
    <dgm:cxn modelId="{2B568036-800F-4A12-B7FF-EB5DB40539EF}" type="presOf" srcId="{2FFF8E00-54CC-4E42-BD1B-1471E29DF316}" destId="{D18FA9E9-F1D7-4E13-BC41-2E32F75697A2}" srcOrd="0" destOrd="0" presId="urn:microsoft.com/office/officeart/2018/5/layout/IconLeafLabelList"/>
    <dgm:cxn modelId="{9C439567-CA17-4A09-82EF-50366BB816D3}" type="presOf" srcId="{6DE859E1-30CD-4552-AA28-C08422784FBE}" destId="{A17F0A75-2D2E-45B4-8278-61F9AC219540}" srcOrd="0" destOrd="0" presId="urn:microsoft.com/office/officeart/2018/5/layout/IconLeafLabelList"/>
    <dgm:cxn modelId="{D91EBBB0-B743-4061-A486-C600E446D6DC}" srcId="{F6AF250C-010D-47D2-9780-9FAB8277A3E5}" destId="{2FFF8E00-54CC-4E42-BD1B-1471E29DF316}" srcOrd="1" destOrd="0" parTransId="{0DB65240-6BE6-42D2-B15E-5195B8AD8C7F}" sibTransId="{EF9E0485-C028-4EA5-A76B-DD0CA0473B32}"/>
    <dgm:cxn modelId="{B88C29ED-D10D-4956-A41F-E7087DB782AE}" type="presOf" srcId="{F6AF250C-010D-47D2-9780-9FAB8277A3E5}" destId="{8E99E0A5-4ECF-49CF-B6E7-A60351688205}" srcOrd="0" destOrd="0" presId="urn:microsoft.com/office/officeart/2018/5/layout/IconLeafLabelList"/>
    <dgm:cxn modelId="{3246C949-B9B1-4443-BA9D-3531DFFF8A7F}" type="presParOf" srcId="{8E99E0A5-4ECF-49CF-B6E7-A60351688205}" destId="{04F52C4D-1A96-4B06-8A74-1474B3449C82}" srcOrd="0" destOrd="0" presId="urn:microsoft.com/office/officeart/2018/5/layout/IconLeafLabelList"/>
    <dgm:cxn modelId="{F1F0B499-05BA-4249-B810-959AAFF4E023}" type="presParOf" srcId="{04F52C4D-1A96-4B06-8A74-1474B3449C82}" destId="{6175114C-CFE1-444E-9F67-A19EC2E1A4AF}" srcOrd="0" destOrd="0" presId="urn:microsoft.com/office/officeart/2018/5/layout/IconLeafLabelList"/>
    <dgm:cxn modelId="{FC41D702-EB5E-44B3-BA15-02B344178C4D}" type="presParOf" srcId="{04F52C4D-1A96-4B06-8A74-1474B3449C82}" destId="{D9C2CB60-1085-4125-8285-BAD0085C791B}" srcOrd="1" destOrd="0" presId="urn:microsoft.com/office/officeart/2018/5/layout/IconLeafLabelList"/>
    <dgm:cxn modelId="{7570CAA4-F784-46A4-91FE-A8773B21C9CF}" type="presParOf" srcId="{04F52C4D-1A96-4B06-8A74-1474B3449C82}" destId="{64518150-AED0-42AE-B0E7-F7810D7042E6}" srcOrd="2" destOrd="0" presId="urn:microsoft.com/office/officeart/2018/5/layout/IconLeafLabelList"/>
    <dgm:cxn modelId="{E1D0041F-0197-4093-B767-AECDC2B7A287}" type="presParOf" srcId="{04F52C4D-1A96-4B06-8A74-1474B3449C82}" destId="{A17F0A75-2D2E-45B4-8278-61F9AC219540}" srcOrd="3" destOrd="0" presId="urn:microsoft.com/office/officeart/2018/5/layout/IconLeafLabelList"/>
    <dgm:cxn modelId="{FB7217DF-349F-4E27-89AF-C0A621111D0F}" type="presParOf" srcId="{8E99E0A5-4ECF-49CF-B6E7-A60351688205}" destId="{538B5ADD-36DC-41C3-B377-1E8470DB27E3}" srcOrd="1" destOrd="0" presId="urn:microsoft.com/office/officeart/2018/5/layout/IconLeafLabelList"/>
    <dgm:cxn modelId="{54475EDD-4942-4E14-B389-B552A2E1C6F5}" type="presParOf" srcId="{8E99E0A5-4ECF-49CF-B6E7-A60351688205}" destId="{126C1DBD-B5CF-4CB8-8CE4-2976E0931C23}" srcOrd="2" destOrd="0" presId="urn:microsoft.com/office/officeart/2018/5/layout/IconLeafLabelList"/>
    <dgm:cxn modelId="{596ACF8F-F724-44C1-87DB-C6BA67D5B174}" type="presParOf" srcId="{126C1DBD-B5CF-4CB8-8CE4-2976E0931C23}" destId="{347951AB-7312-4C35-BCC0-F24ED98AC661}" srcOrd="0" destOrd="0" presId="urn:microsoft.com/office/officeart/2018/5/layout/IconLeafLabelList"/>
    <dgm:cxn modelId="{57F42470-C952-4FB8-8840-D544E0810CDB}" type="presParOf" srcId="{126C1DBD-B5CF-4CB8-8CE4-2976E0931C23}" destId="{8DB15F45-6DAA-4AAA-B09A-EE98B067E376}" srcOrd="1" destOrd="0" presId="urn:microsoft.com/office/officeart/2018/5/layout/IconLeafLabelList"/>
    <dgm:cxn modelId="{37D8603E-3873-48E9-B871-ADE97F216E13}" type="presParOf" srcId="{126C1DBD-B5CF-4CB8-8CE4-2976E0931C23}" destId="{26D19817-1226-4F54-8F0C-AB1DB8E4EFF6}" srcOrd="2" destOrd="0" presId="urn:microsoft.com/office/officeart/2018/5/layout/IconLeafLabelList"/>
    <dgm:cxn modelId="{902A3D46-FBF8-4D8E-9C10-ED720EC95CBA}" type="presParOf" srcId="{126C1DBD-B5CF-4CB8-8CE4-2976E0931C23}" destId="{D18FA9E9-F1D7-4E13-BC41-2E32F75697A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838991-011F-4DF3-806E-67B7A2FB170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58FA6-DED2-45E8-B396-3B96072C6F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Volumes and bind mounts are used to persist data outside of containers.</a:t>
          </a:r>
        </a:p>
      </dgm:t>
    </dgm:pt>
    <dgm:pt modelId="{7C82BF64-7178-47CA-A253-65DD38E34806}" type="parTrans" cxnId="{4A0A6366-6F6A-48B7-89F8-45B6D6B871AA}">
      <dgm:prSet/>
      <dgm:spPr/>
      <dgm:t>
        <a:bodyPr/>
        <a:lstStyle/>
        <a:p>
          <a:endParaRPr lang="en-US"/>
        </a:p>
      </dgm:t>
    </dgm:pt>
    <dgm:pt modelId="{AC05B9A0-5A0F-4950-B78A-C5F635403FB6}" type="sibTrans" cxnId="{4A0A6366-6F6A-48B7-89F8-45B6D6B871AA}">
      <dgm:prSet/>
      <dgm:spPr/>
      <dgm:t>
        <a:bodyPr/>
        <a:lstStyle/>
        <a:p>
          <a:endParaRPr lang="en-US"/>
        </a:p>
      </dgm:t>
    </dgm:pt>
    <dgm:pt modelId="{90A6FCED-8984-4BE7-9DC9-235F2542E4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ensures data isn't lost when containers are removed or updated.</a:t>
          </a:r>
        </a:p>
      </dgm:t>
    </dgm:pt>
    <dgm:pt modelId="{C9702E73-ADDF-4B23-8711-A6E5FE993EFB}" type="parTrans" cxnId="{2D24CFD3-1D51-4A3B-AA14-8B80FAA90D8F}">
      <dgm:prSet/>
      <dgm:spPr/>
      <dgm:t>
        <a:bodyPr/>
        <a:lstStyle/>
        <a:p>
          <a:endParaRPr lang="en-US"/>
        </a:p>
      </dgm:t>
    </dgm:pt>
    <dgm:pt modelId="{359259A1-FC12-4046-BD5F-9949B95B9D2F}" type="sibTrans" cxnId="{2D24CFD3-1D51-4A3B-AA14-8B80FAA90D8F}">
      <dgm:prSet/>
      <dgm:spPr/>
      <dgm:t>
        <a:bodyPr/>
        <a:lstStyle/>
        <a:p>
          <a:endParaRPr lang="en-US"/>
        </a:p>
      </dgm:t>
    </dgm:pt>
    <dgm:pt modelId="{4CB8728D-64E7-4C93-8123-7ABD08838D48}" type="pres">
      <dgm:prSet presAssocID="{F5838991-011F-4DF3-806E-67B7A2FB170B}" presName="root" presStyleCnt="0">
        <dgm:presLayoutVars>
          <dgm:dir/>
          <dgm:resizeHandles val="exact"/>
        </dgm:presLayoutVars>
      </dgm:prSet>
      <dgm:spPr/>
    </dgm:pt>
    <dgm:pt modelId="{E6EF726A-471E-4E8C-8571-94BB46F66A11}" type="pres">
      <dgm:prSet presAssocID="{2C158FA6-DED2-45E8-B396-3B96072C6F0C}" presName="compNode" presStyleCnt="0"/>
      <dgm:spPr/>
    </dgm:pt>
    <dgm:pt modelId="{BE65BA39-8E18-4F81-8AEA-0AE40309C49A}" type="pres">
      <dgm:prSet presAssocID="{2C158FA6-DED2-45E8-B396-3B96072C6F0C}" presName="bgRect" presStyleLbl="bgShp" presStyleIdx="0" presStyleCnt="2"/>
      <dgm:spPr/>
    </dgm:pt>
    <dgm:pt modelId="{9A87B874-95CB-45E1-8E70-0CC7EEB7B5C7}" type="pres">
      <dgm:prSet presAssocID="{2C158FA6-DED2-45E8-B396-3B96072C6F0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F387EA0-050D-44C0-9665-7974CB457ECF}" type="pres">
      <dgm:prSet presAssocID="{2C158FA6-DED2-45E8-B396-3B96072C6F0C}" presName="spaceRect" presStyleCnt="0"/>
      <dgm:spPr/>
    </dgm:pt>
    <dgm:pt modelId="{1E3F0C0A-D1BE-4315-B110-3BC72F9DDE7C}" type="pres">
      <dgm:prSet presAssocID="{2C158FA6-DED2-45E8-B396-3B96072C6F0C}" presName="parTx" presStyleLbl="revTx" presStyleIdx="0" presStyleCnt="2">
        <dgm:presLayoutVars>
          <dgm:chMax val="0"/>
          <dgm:chPref val="0"/>
        </dgm:presLayoutVars>
      </dgm:prSet>
      <dgm:spPr/>
    </dgm:pt>
    <dgm:pt modelId="{EC360745-51F6-49F6-8FDD-90ABCDBEBE7F}" type="pres">
      <dgm:prSet presAssocID="{AC05B9A0-5A0F-4950-B78A-C5F635403FB6}" presName="sibTrans" presStyleCnt="0"/>
      <dgm:spPr/>
    </dgm:pt>
    <dgm:pt modelId="{CF3F893B-8999-4318-9860-6BA4001C436F}" type="pres">
      <dgm:prSet presAssocID="{90A6FCED-8984-4BE7-9DC9-235F2542E4E0}" presName="compNode" presStyleCnt="0"/>
      <dgm:spPr/>
    </dgm:pt>
    <dgm:pt modelId="{EE0328F4-AB85-470F-A275-E7274C7102B8}" type="pres">
      <dgm:prSet presAssocID="{90A6FCED-8984-4BE7-9DC9-235F2542E4E0}" presName="bgRect" presStyleLbl="bgShp" presStyleIdx="1" presStyleCnt="2"/>
      <dgm:spPr/>
    </dgm:pt>
    <dgm:pt modelId="{FBD6E207-49DA-4D5B-BC79-1D93C390368D}" type="pres">
      <dgm:prSet presAssocID="{90A6FCED-8984-4BE7-9DC9-235F2542E4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32D252B-0EC6-4640-B791-AECB42B98CEF}" type="pres">
      <dgm:prSet presAssocID="{90A6FCED-8984-4BE7-9DC9-235F2542E4E0}" presName="spaceRect" presStyleCnt="0"/>
      <dgm:spPr/>
    </dgm:pt>
    <dgm:pt modelId="{AAC69CF7-0EDB-4C1B-9C51-4B8F0647FD12}" type="pres">
      <dgm:prSet presAssocID="{90A6FCED-8984-4BE7-9DC9-235F2542E4E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1D73E60-A02C-4306-B329-4EE78538E1C8}" type="presOf" srcId="{90A6FCED-8984-4BE7-9DC9-235F2542E4E0}" destId="{AAC69CF7-0EDB-4C1B-9C51-4B8F0647FD12}" srcOrd="0" destOrd="0" presId="urn:microsoft.com/office/officeart/2018/2/layout/IconVerticalSolidList"/>
    <dgm:cxn modelId="{4A0A6366-6F6A-48B7-89F8-45B6D6B871AA}" srcId="{F5838991-011F-4DF3-806E-67B7A2FB170B}" destId="{2C158FA6-DED2-45E8-B396-3B96072C6F0C}" srcOrd="0" destOrd="0" parTransId="{7C82BF64-7178-47CA-A253-65DD38E34806}" sibTransId="{AC05B9A0-5A0F-4950-B78A-C5F635403FB6}"/>
    <dgm:cxn modelId="{E3B048BE-0997-4094-A82A-8A3833F840BD}" type="presOf" srcId="{2C158FA6-DED2-45E8-B396-3B96072C6F0C}" destId="{1E3F0C0A-D1BE-4315-B110-3BC72F9DDE7C}" srcOrd="0" destOrd="0" presId="urn:microsoft.com/office/officeart/2018/2/layout/IconVerticalSolidList"/>
    <dgm:cxn modelId="{2D24CFD3-1D51-4A3B-AA14-8B80FAA90D8F}" srcId="{F5838991-011F-4DF3-806E-67B7A2FB170B}" destId="{90A6FCED-8984-4BE7-9DC9-235F2542E4E0}" srcOrd="1" destOrd="0" parTransId="{C9702E73-ADDF-4B23-8711-A6E5FE993EFB}" sibTransId="{359259A1-FC12-4046-BD5F-9949B95B9D2F}"/>
    <dgm:cxn modelId="{65283AEE-2D6C-4AC6-B298-77AF96BF32F0}" type="presOf" srcId="{F5838991-011F-4DF3-806E-67B7A2FB170B}" destId="{4CB8728D-64E7-4C93-8123-7ABD08838D48}" srcOrd="0" destOrd="0" presId="urn:microsoft.com/office/officeart/2018/2/layout/IconVerticalSolidList"/>
    <dgm:cxn modelId="{A6C9076A-4C15-4C85-B0CF-58366267908A}" type="presParOf" srcId="{4CB8728D-64E7-4C93-8123-7ABD08838D48}" destId="{E6EF726A-471E-4E8C-8571-94BB46F66A11}" srcOrd="0" destOrd="0" presId="urn:microsoft.com/office/officeart/2018/2/layout/IconVerticalSolidList"/>
    <dgm:cxn modelId="{0497EA44-26AF-449E-AC84-69CF9346850D}" type="presParOf" srcId="{E6EF726A-471E-4E8C-8571-94BB46F66A11}" destId="{BE65BA39-8E18-4F81-8AEA-0AE40309C49A}" srcOrd="0" destOrd="0" presId="urn:microsoft.com/office/officeart/2018/2/layout/IconVerticalSolidList"/>
    <dgm:cxn modelId="{C2C0B421-86C3-48B5-85B3-1A8126EAAE2C}" type="presParOf" srcId="{E6EF726A-471E-4E8C-8571-94BB46F66A11}" destId="{9A87B874-95CB-45E1-8E70-0CC7EEB7B5C7}" srcOrd="1" destOrd="0" presId="urn:microsoft.com/office/officeart/2018/2/layout/IconVerticalSolidList"/>
    <dgm:cxn modelId="{BA1C2892-C7BA-403D-8B63-7F9CDFBC6CF1}" type="presParOf" srcId="{E6EF726A-471E-4E8C-8571-94BB46F66A11}" destId="{0F387EA0-050D-44C0-9665-7974CB457ECF}" srcOrd="2" destOrd="0" presId="urn:microsoft.com/office/officeart/2018/2/layout/IconVerticalSolidList"/>
    <dgm:cxn modelId="{F274F624-8DD1-4028-9FDC-3585458648A4}" type="presParOf" srcId="{E6EF726A-471E-4E8C-8571-94BB46F66A11}" destId="{1E3F0C0A-D1BE-4315-B110-3BC72F9DDE7C}" srcOrd="3" destOrd="0" presId="urn:microsoft.com/office/officeart/2018/2/layout/IconVerticalSolidList"/>
    <dgm:cxn modelId="{FEC9EE14-A581-4679-B971-0F04B961C7C9}" type="presParOf" srcId="{4CB8728D-64E7-4C93-8123-7ABD08838D48}" destId="{EC360745-51F6-49F6-8FDD-90ABCDBEBE7F}" srcOrd="1" destOrd="0" presId="urn:microsoft.com/office/officeart/2018/2/layout/IconVerticalSolidList"/>
    <dgm:cxn modelId="{6E0027D7-0009-4574-B293-EAB5E514E7B0}" type="presParOf" srcId="{4CB8728D-64E7-4C93-8123-7ABD08838D48}" destId="{CF3F893B-8999-4318-9860-6BA4001C436F}" srcOrd="2" destOrd="0" presId="urn:microsoft.com/office/officeart/2018/2/layout/IconVerticalSolidList"/>
    <dgm:cxn modelId="{919A86BD-778A-4F50-BDF3-5CD1F56F9131}" type="presParOf" srcId="{CF3F893B-8999-4318-9860-6BA4001C436F}" destId="{EE0328F4-AB85-470F-A275-E7274C7102B8}" srcOrd="0" destOrd="0" presId="urn:microsoft.com/office/officeart/2018/2/layout/IconVerticalSolidList"/>
    <dgm:cxn modelId="{324AF97E-CF17-4D38-9D9A-6F19BF5BD058}" type="presParOf" srcId="{CF3F893B-8999-4318-9860-6BA4001C436F}" destId="{FBD6E207-49DA-4D5B-BC79-1D93C390368D}" srcOrd="1" destOrd="0" presId="urn:microsoft.com/office/officeart/2018/2/layout/IconVerticalSolidList"/>
    <dgm:cxn modelId="{C90969DC-B06A-43AE-AAF4-A64B02B342C8}" type="presParOf" srcId="{CF3F893B-8999-4318-9860-6BA4001C436F}" destId="{A32D252B-0EC6-4640-B791-AECB42B98CEF}" srcOrd="2" destOrd="0" presId="urn:microsoft.com/office/officeart/2018/2/layout/IconVerticalSolidList"/>
    <dgm:cxn modelId="{3E85DD6A-3A20-4096-9C48-04110344EDF0}" type="presParOf" srcId="{CF3F893B-8999-4318-9860-6BA4001C436F}" destId="{AAC69CF7-0EDB-4C1B-9C51-4B8F0647FD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9430E2-2BDD-4AC9-815A-2DB849BA329B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19DB290-114C-4D30-BAD5-5116E016C4BD}">
      <dgm:prSet/>
      <dgm:spPr/>
      <dgm:t>
        <a:bodyPr/>
        <a:lstStyle/>
        <a:p>
          <a:pPr algn="ctr"/>
          <a:r>
            <a:rPr lang="en-US" dirty="0"/>
            <a:t>Download an image from a registry.</a:t>
          </a:r>
        </a:p>
      </dgm:t>
    </dgm:pt>
    <dgm:pt modelId="{575B5F86-BFE4-46FF-9948-2B690E4A19BA}" type="parTrans" cxnId="{16690785-A9E4-452C-9A15-B6C00FA51791}">
      <dgm:prSet/>
      <dgm:spPr/>
      <dgm:t>
        <a:bodyPr/>
        <a:lstStyle/>
        <a:p>
          <a:endParaRPr lang="en-US"/>
        </a:p>
      </dgm:t>
    </dgm:pt>
    <dgm:pt modelId="{E264222A-6E98-4432-AD2E-5C4F1462E7A0}" type="sibTrans" cxnId="{16690785-A9E4-452C-9A15-B6C00FA51791}">
      <dgm:prSet/>
      <dgm:spPr/>
      <dgm:t>
        <a:bodyPr/>
        <a:lstStyle/>
        <a:p>
          <a:endParaRPr lang="en-US"/>
        </a:p>
      </dgm:t>
    </dgm:pt>
    <dgm:pt modelId="{7751FD42-2CC7-4285-A171-ED0EFE68ED99}">
      <dgm:prSet/>
      <dgm:spPr/>
      <dgm:t>
        <a:bodyPr/>
        <a:lstStyle/>
        <a:p>
          <a:pPr algn="ctr"/>
          <a:r>
            <a:rPr lang="en-US" dirty="0"/>
            <a:t>Create and start a new container from an image.</a:t>
          </a:r>
        </a:p>
      </dgm:t>
    </dgm:pt>
    <dgm:pt modelId="{307552AC-3475-4790-A46E-ED97DAFC959C}" type="parTrans" cxnId="{CCA35836-BB49-4ABB-B841-2985E06D99F6}">
      <dgm:prSet/>
      <dgm:spPr/>
      <dgm:t>
        <a:bodyPr/>
        <a:lstStyle/>
        <a:p>
          <a:endParaRPr lang="en-US"/>
        </a:p>
      </dgm:t>
    </dgm:pt>
    <dgm:pt modelId="{EED5F884-F8D1-4174-9DF7-B796395D75C2}" type="sibTrans" cxnId="{CCA35836-BB49-4ABB-B841-2985E06D99F6}">
      <dgm:prSet/>
      <dgm:spPr/>
      <dgm:t>
        <a:bodyPr/>
        <a:lstStyle/>
        <a:p>
          <a:endParaRPr lang="en-US"/>
        </a:p>
      </dgm:t>
    </dgm:pt>
    <dgm:pt modelId="{59317957-3D73-4419-9FAD-28E869A54364}">
      <dgm:prSet/>
      <dgm:spPr/>
      <dgm:t>
        <a:bodyPr/>
        <a:lstStyle/>
        <a:p>
          <a:pPr algn="ctr"/>
          <a:r>
            <a:rPr lang="en-US" dirty="0"/>
            <a:t>List running containers.</a:t>
          </a:r>
        </a:p>
      </dgm:t>
    </dgm:pt>
    <dgm:pt modelId="{3C6F428A-7D39-4878-9D07-EF7313A74D43}" type="parTrans" cxnId="{FD8316C0-697A-49C5-BB26-16E8C58F7C73}">
      <dgm:prSet/>
      <dgm:spPr/>
      <dgm:t>
        <a:bodyPr/>
        <a:lstStyle/>
        <a:p>
          <a:endParaRPr lang="en-US"/>
        </a:p>
      </dgm:t>
    </dgm:pt>
    <dgm:pt modelId="{4DF7CABD-08FF-4116-B8E1-06F19CC1B1E9}" type="sibTrans" cxnId="{FD8316C0-697A-49C5-BB26-16E8C58F7C73}">
      <dgm:prSet/>
      <dgm:spPr/>
      <dgm:t>
        <a:bodyPr/>
        <a:lstStyle/>
        <a:p>
          <a:endParaRPr lang="en-US"/>
        </a:p>
      </dgm:t>
    </dgm:pt>
    <dgm:pt modelId="{EFED5405-7F69-40E8-8BC2-7DD1D6259645}">
      <dgm:prSet/>
      <dgm:spPr/>
      <dgm:t>
        <a:bodyPr/>
        <a:lstStyle/>
        <a:p>
          <a:pPr algn="ctr"/>
          <a:r>
            <a:rPr lang="en-US" dirty="0"/>
            <a:t>Stop a running container.</a:t>
          </a:r>
        </a:p>
      </dgm:t>
    </dgm:pt>
    <dgm:pt modelId="{11804B02-53B5-47F3-8162-FDF5B58DA163}" type="parTrans" cxnId="{FACBD902-392D-4174-ACE1-6064ADB17930}">
      <dgm:prSet/>
      <dgm:spPr/>
      <dgm:t>
        <a:bodyPr/>
        <a:lstStyle/>
        <a:p>
          <a:endParaRPr lang="en-US"/>
        </a:p>
      </dgm:t>
    </dgm:pt>
    <dgm:pt modelId="{C5937866-E193-48BE-A19F-8D2848B1AAD1}" type="sibTrans" cxnId="{FACBD902-392D-4174-ACE1-6064ADB17930}">
      <dgm:prSet/>
      <dgm:spPr/>
      <dgm:t>
        <a:bodyPr/>
        <a:lstStyle/>
        <a:p>
          <a:endParaRPr lang="en-US"/>
        </a:p>
      </dgm:t>
    </dgm:pt>
    <dgm:pt modelId="{984C2AA5-9F8B-472D-8867-48405FB37E53}">
      <dgm:prSet/>
      <dgm:spPr/>
      <dgm:t>
        <a:bodyPr/>
        <a:lstStyle/>
        <a:p>
          <a:pPr algn="ctr">
            <a:buFontTx/>
            <a:buNone/>
          </a:pPr>
          <a:r>
            <a:rPr lang="en-US" dirty="0">
              <a:latin typeface="Agency FB" panose="020B0503020202020204" pitchFamily="34" charset="0"/>
            </a:rPr>
            <a:t>docker pull [image]</a:t>
          </a:r>
        </a:p>
      </dgm:t>
    </dgm:pt>
    <dgm:pt modelId="{76186747-E975-4519-BC3E-9A5FA6ABD6C7}" type="parTrans" cxnId="{B4B219CC-328F-4DE6-A03F-FABF8FEB00A3}">
      <dgm:prSet/>
      <dgm:spPr/>
      <dgm:t>
        <a:bodyPr/>
        <a:lstStyle/>
        <a:p>
          <a:endParaRPr lang="en-US"/>
        </a:p>
      </dgm:t>
    </dgm:pt>
    <dgm:pt modelId="{BB303832-80F7-4931-A6DD-5E52791ED0BF}" type="sibTrans" cxnId="{B4B219CC-328F-4DE6-A03F-FABF8FEB00A3}">
      <dgm:prSet/>
      <dgm:spPr/>
      <dgm:t>
        <a:bodyPr/>
        <a:lstStyle/>
        <a:p>
          <a:endParaRPr lang="en-US"/>
        </a:p>
      </dgm:t>
    </dgm:pt>
    <dgm:pt modelId="{DE047712-BD74-43DE-9F23-CE66C90EE6AA}">
      <dgm:prSet/>
      <dgm:spPr/>
      <dgm:t>
        <a:bodyPr/>
        <a:lstStyle/>
        <a:p>
          <a:pPr algn="ctr">
            <a:buFontTx/>
            <a:buNone/>
          </a:pPr>
          <a:r>
            <a:rPr lang="en-US" dirty="0">
              <a:latin typeface="Agency FB" panose="020B0503020202020204" pitchFamily="34" charset="0"/>
            </a:rPr>
            <a:t>docker run [image]</a:t>
          </a:r>
        </a:p>
      </dgm:t>
    </dgm:pt>
    <dgm:pt modelId="{43A8087D-29F7-49E4-BF11-AE33774372A2}" type="parTrans" cxnId="{15B70001-4DDD-475E-B446-12739573003C}">
      <dgm:prSet/>
      <dgm:spPr/>
      <dgm:t>
        <a:bodyPr/>
        <a:lstStyle/>
        <a:p>
          <a:endParaRPr lang="en-US"/>
        </a:p>
      </dgm:t>
    </dgm:pt>
    <dgm:pt modelId="{4E930711-34B7-4584-8059-2097F3C02855}" type="sibTrans" cxnId="{15B70001-4DDD-475E-B446-12739573003C}">
      <dgm:prSet/>
      <dgm:spPr/>
      <dgm:t>
        <a:bodyPr/>
        <a:lstStyle/>
        <a:p>
          <a:endParaRPr lang="en-US"/>
        </a:p>
      </dgm:t>
    </dgm:pt>
    <dgm:pt modelId="{0EC177CE-B2B2-4C79-8B99-6F45B341216C}">
      <dgm:prSet/>
      <dgm:spPr/>
      <dgm:t>
        <a:bodyPr/>
        <a:lstStyle/>
        <a:p>
          <a:pPr algn="ctr">
            <a:buFontTx/>
            <a:buNone/>
          </a:pPr>
          <a:r>
            <a:rPr lang="en-US" dirty="0">
              <a:latin typeface="Agency FB" panose="020B0503020202020204" pitchFamily="34" charset="0"/>
            </a:rPr>
            <a:t>docker </a:t>
          </a:r>
          <a:r>
            <a:rPr lang="en-US" dirty="0" err="1">
              <a:latin typeface="Agency FB" panose="020B0503020202020204" pitchFamily="34" charset="0"/>
            </a:rPr>
            <a:t>ps</a:t>
          </a:r>
          <a:endParaRPr lang="en-US" dirty="0">
            <a:latin typeface="Agency FB" panose="020B0503020202020204" pitchFamily="34" charset="0"/>
          </a:endParaRPr>
        </a:p>
      </dgm:t>
    </dgm:pt>
    <dgm:pt modelId="{28922BE7-10FB-410D-A277-4CC98242A54F}" type="parTrans" cxnId="{D326A417-8F0A-4310-B921-30F3627FA4F8}">
      <dgm:prSet/>
      <dgm:spPr/>
      <dgm:t>
        <a:bodyPr/>
        <a:lstStyle/>
        <a:p>
          <a:endParaRPr lang="en-US"/>
        </a:p>
      </dgm:t>
    </dgm:pt>
    <dgm:pt modelId="{A0307EDD-F3F5-4002-B4F5-079D34AE9A71}" type="sibTrans" cxnId="{D326A417-8F0A-4310-B921-30F3627FA4F8}">
      <dgm:prSet/>
      <dgm:spPr/>
      <dgm:t>
        <a:bodyPr/>
        <a:lstStyle/>
        <a:p>
          <a:endParaRPr lang="en-US"/>
        </a:p>
      </dgm:t>
    </dgm:pt>
    <dgm:pt modelId="{6EAD2270-B0C2-4285-985E-900586BAB6BB}">
      <dgm:prSet/>
      <dgm:spPr/>
      <dgm:t>
        <a:bodyPr/>
        <a:lstStyle/>
        <a:p>
          <a:pPr algn="ctr">
            <a:buFontTx/>
            <a:buNone/>
          </a:pPr>
          <a:r>
            <a:rPr lang="en-US" dirty="0">
              <a:latin typeface="Agency FB" panose="020B0503020202020204" pitchFamily="34" charset="0"/>
            </a:rPr>
            <a:t>docker stop [container]</a:t>
          </a:r>
        </a:p>
      </dgm:t>
    </dgm:pt>
    <dgm:pt modelId="{E2DEACC2-F94E-43B0-AC7B-D090D1A3B684}" type="parTrans" cxnId="{E478A2F1-6C56-4EDE-9551-9969032447D3}">
      <dgm:prSet/>
      <dgm:spPr/>
      <dgm:t>
        <a:bodyPr/>
        <a:lstStyle/>
        <a:p>
          <a:endParaRPr lang="en-US"/>
        </a:p>
      </dgm:t>
    </dgm:pt>
    <dgm:pt modelId="{B9CDF402-0E42-42AF-9A2E-72A19D071FDC}" type="sibTrans" cxnId="{E478A2F1-6C56-4EDE-9551-9969032447D3}">
      <dgm:prSet/>
      <dgm:spPr/>
      <dgm:t>
        <a:bodyPr/>
        <a:lstStyle/>
        <a:p>
          <a:endParaRPr lang="en-US"/>
        </a:p>
      </dgm:t>
    </dgm:pt>
    <dgm:pt modelId="{CBA84A5B-2ECC-47FE-A10E-A9425D5DCE25}">
      <dgm:prSet/>
      <dgm:spPr/>
      <dgm:t>
        <a:bodyPr/>
        <a:lstStyle/>
        <a:p>
          <a:pPr algn="ctr"/>
          <a:r>
            <a:rPr lang="en-US" dirty="0"/>
            <a:t>Remove a container.</a:t>
          </a:r>
        </a:p>
      </dgm:t>
    </dgm:pt>
    <dgm:pt modelId="{C05066AC-1456-4B65-B7A3-963F52B57F6B}" type="sibTrans" cxnId="{B3E09A0B-6BFA-4259-A2FD-6A0B44049826}">
      <dgm:prSet/>
      <dgm:spPr/>
      <dgm:t>
        <a:bodyPr/>
        <a:lstStyle/>
        <a:p>
          <a:endParaRPr lang="en-US"/>
        </a:p>
      </dgm:t>
    </dgm:pt>
    <dgm:pt modelId="{6F0AA1ED-23CF-42B4-9DD6-75FAB97C3F56}" type="parTrans" cxnId="{B3E09A0B-6BFA-4259-A2FD-6A0B44049826}">
      <dgm:prSet/>
      <dgm:spPr/>
      <dgm:t>
        <a:bodyPr/>
        <a:lstStyle/>
        <a:p>
          <a:endParaRPr lang="en-US"/>
        </a:p>
      </dgm:t>
    </dgm:pt>
    <dgm:pt modelId="{588B7D41-8F97-4323-9E1F-061B1F7357F6}">
      <dgm:prSet/>
      <dgm:spPr/>
      <dgm:t>
        <a:bodyPr/>
        <a:lstStyle/>
        <a:p>
          <a:pPr algn="ctr">
            <a:buFontTx/>
            <a:buNone/>
          </a:pPr>
          <a:r>
            <a:rPr lang="en-US" dirty="0">
              <a:latin typeface="Agency FB" panose="020B0503020202020204" pitchFamily="34" charset="0"/>
            </a:rPr>
            <a:t>docker rm [container]</a:t>
          </a:r>
        </a:p>
      </dgm:t>
    </dgm:pt>
    <dgm:pt modelId="{F88E8E4E-6674-43EA-948C-0ED1B0B31942}" type="parTrans" cxnId="{73D17DF3-9165-43AF-998C-38D12B025551}">
      <dgm:prSet/>
      <dgm:spPr/>
      <dgm:t>
        <a:bodyPr/>
        <a:lstStyle/>
        <a:p>
          <a:endParaRPr lang="en-US"/>
        </a:p>
      </dgm:t>
    </dgm:pt>
    <dgm:pt modelId="{607D71C8-7AF9-4A35-A818-42D306CCFE5F}" type="sibTrans" cxnId="{73D17DF3-9165-43AF-998C-38D12B025551}">
      <dgm:prSet/>
      <dgm:spPr/>
      <dgm:t>
        <a:bodyPr/>
        <a:lstStyle/>
        <a:p>
          <a:endParaRPr lang="en-US"/>
        </a:p>
      </dgm:t>
    </dgm:pt>
    <dgm:pt modelId="{25373C29-7EBF-4ADE-A540-5E3EE3F66237}" type="pres">
      <dgm:prSet presAssocID="{759430E2-2BDD-4AC9-815A-2DB849BA329B}" presName="Name0" presStyleCnt="0">
        <dgm:presLayoutVars>
          <dgm:dir/>
          <dgm:animLvl val="lvl"/>
          <dgm:resizeHandles val="exact"/>
        </dgm:presLayoutVars>
      </dgm:prSet>
      <dgm:spPr/>
    </dgm:pt>
    <dgm:pt modelId="{978B5790-BD64-41EE-A30A-4FC31AE664B4}" type="pres">
      <dgm:prSet presAssocID="{C19DB290-114C-4D30-BAD5-5116E016C4BD}" presName="composite" presStyleCnt="0"/>
      <dgm:spPr/>
    </dgm:pt>
    <dgm:pt modelId="{CD28F3B7-C613-4286-9D0E-A12D722A216D}" type="pres">
      <dgm:prSet presAssocID="{C19DB290-114C-4D30-BAD5-5116E016C4BD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B74BF64-6005-4185-93FD-29B286942AA5}" type="pres">
      <dgm:prSet presAssocID="{C19DB290-114C-4D30-BAD5-5116E016C4BD}" presName="desTx" presStyleLbl="alignAccFollowNode1" presStyleIdx="0" presStyleCnt="5">
        <dgm:presLayoutVars>
          <dgm:bulletEnabled val="1"/>
        </dgm:presLayoutVars>
      </dgm:prSet>
      <dgm:spPr/>
    </dgm:pt>
    <dgm:pt modelId="{C03B3FA9-8EB8-4431-A24B-B6DCB1FE865E}" type="pres">
      <dgm:prSet presAssocID="{E264222A-6E98-4432-AD2E-5C4F1462E7A0}" presName="space" presStyleCnt="0"/>
      <dgm:spPr/>
    </dgm:pt>
    <dgm:pt modelId="{5B9C1F7A-8CDB-476A-9771-ED84046ABFE2}" type="pres">
      <dgm:prSet presAssocID="{7751FD42-2CC7-4285-A171-ED0EFE68ED99}" presName="composite" presStyleCnt="0"/>
      <dgm:spPr/>
    </dgm:pt>
    <dgm:pt modelId="{EE39D90D-63FD-4B35-A679-2949F970CC77}" type="pres">
      <dgm:prSet presAssocID="{7751FD42-2CC7-4285-A171-ED0EFE68ED99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DF11207-9497-4D5C-B4C1-0947062FA16C}" type="pres">
      <dgm:prSet presAssocID="{7751FD42-2CC7-4285-A171-ED0EFE68ED99}" presName="desTx" presStyleLbl="alignAccFollowNode1" presStyleIdx="1" presStyleCnt="5">
        <dgm:presLayoutVars>
          <dgm:bulletEnabled val="1"/>
        </dgm:presLayoutVars>
      </dgm:prSet>
      <dgm:spPr/>
    </dgm:pt>
    <dgm:pt modelId="{2CA5BE31-F1DB-480C-84A8-7AD4BEE94FBB}" type="pres">
      <dgm:prSet presAssocID="{EED5F884-F8D1-4174-9DF7-B796395D75C2}" presName="space" presStyleCnt="0"/>
      <dgm:spPr/>
    </dgm:pt>
    <dgm:pt modelId="{9570B5F2-BEA3-4A2A-A1F1-293CEC8BA5B3}" type="pres">
      <dgm:prSet presAssocID="{59317957-3D73-4419-9FAD-28E869A54364}" presName="composite" presStyleCnt="0"/>
      <dgm:spPr/>
    </dgm:pt>
    <dgm:pt modelId="{022DFB0A-EAA2-4A38-85B4-E8E7D91BC896}" type="pres">
      <dgm:prSet presAssocID="{59317957-3D73-4419-9FAD-28E869A54364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854C8C53-277A-4DDC-9A40-7D7224E5D114}" type="pres">
      <dgm:prSet presAssocID="{59317957-3D73-4419-9FAD-28E869A54364}" presName="desTx" presStyleLbl="alignAccFollowNode1" presStyleIdx="2" presStyleCnt="5">
        <dgm:presLayoutVars>
          <dgm:bulletEnabled val="1"/>
        </dgm:presLayoutVars>
      </dgm:prSet>
      <dgm:spPr/>
    </dgm:pt>
    <dgm:pt modelId="{C8A6B0D0-ED0D-4890-B935-E43541F94072}" type="pres">
      <dgm:prSet presAssocID="{4DF7CABD-08FF-4116-B8E1-06F19CC1B1E9}" presName="space" presStyleCnt="0"/>
      <dgm:spPr/>
    </dgm:pt>
    <dgm:pt modelId="{F800220F-FC0F-40C0-829C-D54ED3E710B3}" type="pres">
      <dgm:prSet presAssocID="{EFED5405-7F69-40E8-8BC2-7DD1D6259645}" presName="composite" presStyleCnt="0"/>
      <dgm:spPr/>
    </dgm:pt>
    <dgm:pt modelId="{B7FD63B5-180B-43C3-8252-80637C6AC170}" type="pres">
      <dgm:prSet presAssocID="{EFED5405-7F69-40E8-8BC2-7DD1D6259645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D4F6288-5CA5-46F1-85F7-91A738A49F50}" type="pres">
      <dgm:prSet presAssocID="{EFED5405-7F69-40E8-8BC2-7DD1D6259645}" presName="desTx" presStyleLbl="alignAccFollowNode1" presStyleIdx="3" presStyleCnt="5">
        <dgm:presLayoutVars>
          <dgm:bulletEnabled val="1"/>
        </dgm:presLayoutVars>
      </dgm:prSet>
      <dgm:spPr/>
    </dgm:pt>
    <dgm:pt modelId="{C5E305D2-0768-4BE4-8DC0-9EBB5F12A871}" type="pres">
      <dgm:prSet presAssocID="{C5937866-E193-48BE-A19F-8D2848B1AAD1}" presName="space" presStyleCnt="0"/>
      <dgm:spPr/>
    </dgm:pt>
    <dgm:pt modelId="{0142291F-557D-4C49-A326-43A7DE899F1A}" type="pres">
      <dgm:prSet presAssocID="{CBA84A5B-2ECC-47FE-A10E-A9425D5DCE25}" presName="composite" presStyleCnt="0"/>
      <dgm:spPr/>
    </dgm:pt>
    <dgm:pt modelId="{EF8CE0E5-46B1-4D5B-B5A0-F90736907805}" type="pres">
      <dgm:prSet presAssocID="{CBA84A5B-2ECC-47FE-A10E-A9425D5DCE2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98DD93C-76D7-46A6-AE3C-FC798C14F349}" type="pres">
      <dgm:prSet presAssocID="{CBA84A5B-2ECC-47FE-A10E-A9425D5DCE25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15B70001-4DDD-475E-B446-12739573003C}" srcId="{7751FD42-2CC7-4285-A171-ED0EFE68ED99}" destId="{DE047712-BD74-43DE-9F23-CE66C90EE6AA}" srcOrd="0" destOrd="0" parTransId="{43A8087D-29F7-49E4-BF11-AE33774372A2}" sibTransId="{4E930711-34B7-4584-8059-2097F3C02855}"/>
    <dgm:cxn modelId="{FACBD902-392D-4174-ACE1-6064ADB17930}" srcId="{759430E2-2BDD-4AC9-815A-2DB849BA329B}" destId="{EFED5405-7F69-40E8-8BC2-7DD1D6259645}" srcOrd="3" destOrd="0" parTransId="{11804B02-53B5-47F3-8162-FDF5B58DA163}" sibTransId="{C5937866-E193-48BE-A19F-8D2848B1AAD1}"/>
    <dgm:cxn modelId="{B3E09A0B-6BFA-4259-A2FD-6A0B44049826}" srcId="{759430E2-2BDD-4AC9-815A-2DB849BA329B}" destId="{CBA84A5B-2ECC-47FE-A10E-A9425D5DCE25}" srcOrd="4" destOrd="0" parTransId="{6F0AA1ED-23CF-42B4-9DD6-75FAB97C3F56}" sibTransId="{C05066AC-1456-4B65-B7A3-963F52B57F6B}"/>
    <dgm:cxn modelId="{D326A417-8F0A-4310-B921-30F3627FA4F8}" srcId="{59317957-3D73-4419-9FAD-28E869A54364}" destId="{0EC177CE-B2B2-4C79-8B99-6F45B341216C}" srcOrd="0" destOrd="0" parTransId="{28922BE7-10FB-410D-A277-4CC98242A54F}" sibTransId="{A0307EDD-F3F5-4002-B4F5-079D34AE9A71}"/>
    <dgm:cxn modelId="{532F8728-A451-4509-B30C-1E92FD61C5E8}" type="presOf" srcId="{759430E2-2BDD-4AC9-815A-2DB849BA329B}" destId="{25373C29-7EBF-4ADE-A540-5E3EE3F66237}" srcOrd="0" destOrd="0" presId="urn:microsoft.com/office/officeart/2005/8/layout/hList1"/>
    <dgm:cxn modelId="{CCA35836-BB49-4ABB-B841-2985E06D99F6}" srcId="{759430E2-2BDD-4AC9-815A-2DB849BA329B}" destId="{7751FD42-2CC7-4285-A171-ED0EFE68ED99}" srcOrd="1" destOrd="0" parTransId="{307552AC-3475-4790-A46E-ED97DAFC959C}" sibTransId="{EED5F884-F8D1-4174-9DF7-B796395D75C2}"/>
    <dgm:cxn modelId="{95E6A63B-91E9-4339-A3A4-3F569D74A5BB}" type="presOf" srcId="{CBA84A5B-2ECC-47FE-A10E-A9425D5DCE25}" destId="{EF8CE0E5-46B1-4D5B-B5A0-F90736907805}" srcOrd="0" destOrd="0" presId="urn:microsoft.com/office/officeart/2005/8/layout/hList1"/>
    <dgm:cxn modelId="{4073C571-E27A-402E-82FC-B9EE20401440}" type="presOf" srcId="{59317957-3D73-4419-9FAD-28E869A54364}" destId="{022DFB0A-EAA2-4A38-85B4-E8E7D91BC896}" srcOrd="0" destOrd="0" presId="urn:microsoft.com/office/officeart/2005/8/layout/hList1"/>
    <dgm:cxn modelId="{16690785-A9E4-452C-9A15-B6C00FA51791}" srcId="{759430E2-2BDD-4AC9-815A-2DB849BA329B}" destId="{C19DB290-114C-4D30-BAD5-5116E016C4BD}" srcOrd="0" destOrd="0" parTransId="{575B5F86-BFE4-46FF-9948-2B690E4A19BA}" sibTransId="{E264222A-6E98-4432-AD2E-5C4F1462E7A0}"/>
    <dgm:cxn modelId="{F263EC86-60E4-4711-983C-BF303BE2EB66}" type="presOf" srcId="{984C2AA5-9F8B-472D-8867-48405FB37E53}" destId="{8B74BF64-6005-4185-93FD-29B286942AA5}" srcOrd="0" destOrd="0" presId="urn:microsoft.com/office/officeart/2005/8/layout/hList1"/>
    <dgm:cxn modelId="{8485D096-3AD0-48B7-A8BC-D5EB63C5790B}" type="presOf" srcId="{7751FD42-2CC7-4285-A171-ED0EFE68ED99}" destId="{EE39D90D-63FD-4B35-A679-2949F970CC77}" srcOrd="0" destOrd="0" presId="urn:microsoft.com/office/officeart/2005/8/layout/hList1"/>
    <dgm:cxn modelId="{A2E63BA0-7CB3-4986-B809-855C560DE09F}" type="presOf" srcId="{6EAD2270-B0C2-4285-985E-900586BAB6BB}" destId="{6D4F6288-5CA5-46F1-85F7-91A738A49F50}" srcOrd="0" destOrd="0" presId="urn:microsoft.com/office/officeart/2005/8/layout/hList1"/>
    <dgm:cxn modelId="{38E7F9AC-F9F4-480A-849D-97C084D85CE2}" type="presOf" srcId="{EFED5405-7F69-40E8-8BC2-7DD1D6259645}" destId="{B7FD63B5-180B-43C3-8252-80637C6AC170}" srcOrd="0" destOrd="0" presId="urn:microsoft.com/office/officeart/2005/8/layout/hList1"/>
    <dgm:cxn modelId="{AA1E7EB1-AD69-4A4E-B078-7275D551276C}" type="presOf" srcId="{C19DB290-114C-4D30-BAD5-5116E016C4BD}" destId="{CD28F3B7-C613-4286-9D0E-A12D722A216D}" srcOrd="0" destOrd="0" presId="urn:microsoft.com/office/officeart/2005/8/layout/hList1"/>
    <dgm:cxn modelId="{FD8316C0-697A-49C5-BB26-16E8C58F7C73}" srcId="{759430E2-2BDD-4AC9-815A-2DB849BA329B}" destId="{59317957-3D73-4419-9FAD-28E869A54364}" srcOrd="2" destOrd="0" parTransId="{3C6F428A-7D39-4878-9D07-EF7313A74D43}" sibTransId="{4DF7CABD-08FF-4116-B8E1-06F19CC1B1E9}"/>
    <dgm:cxn modelId="{B4B219CC-328F-4DE6-A03F-FABF8FEB00A3}" srcId="{C19DB290-114C-4D30-BAD5-5116E016C4BD}" destId="{984C2AA5-9F8B-472D-8867-48405FB37E53}" srcOrd="0" destOrd="0" parTransId="{76186747-E975-4519-BC3E-9A5FA6ABD6C7}" sibTransId="{BB303832-80F7-4931-A6DD-5E52791ED0BF}"/>
    <dgm:cxn modelId="{AAC662EA-5F68-4DE3-A3EE-73EBF0C398E9}" type="presOf" srcId="{0EC177CE-B2B2-4C79-8B99-6F45B341216C}" destId="{854C8C53-277A-4DDC-9A40-7D7224E5D114}" srcOrd="0" destOrd="0" presId="urn:microsoft.com/office/officeart/2005/8/layout/hList1"/>
    <dgm:cxn modelId="{E478A2F1-6C56-4EDE-9551-9969032447D3}" srcId="{EFED5405-7F69-40E8-8BC2-7DD1D6259645}" destId="{6EAD2270-B0C2-4285-985E-900586BAB6BB}" srcOrd="0" destOrd="0" parTransId="{E2DEACC2-F94E-43B0-AC7B-D090D1A3B684}" sibTransId="{B9CDF402-0E42-42AF-9A2E-72A19D071FDC}"/>
    <dgm:cxn modelId="{73D17DF3-9165-43AF-998C-38D12B025551}" srcId="{CBA84A5B-2ECC-47FE-A10E-A9425D5DCE25}" destId="{588B7D41-8F97-4323-9E1F-061B1F7357F6}" srcOrd="0" destOrd="0" parTransId="{F88E8E4E-6674-43EA-948C-0ED1B0B31942}" sibTransId="{607D71C8-7AF9-4A35-A818-42D306CCFE5F}"/>
    <dgm:cxn modelId="{B95AD9F6-25DF-4A8C-AD91-31BAC623B21F}" type="presOf" srcId="{DE047712-BD74-43DE-9F23-CE66C90EE6AA}" destId="{4DF11207-9497-4D5C-B4C1-0947062FA16C}" srcOrd="0" destOrd="0" presId="urn:microsoft.com/office/officeart/2005/8/layout/hList1"/>
    <dgm:cxn modelId="{D0CBC4FF-7E12-4E11-A29A-1CB90E9E860D}" type="presOf" srcId="{588B7D41-8F97-4323-9E1F-061B1F7357F6}" destId="{F98DD93C-76D7-46A6-AE3C-FC798C14F349}" srcOrd="0" destOrd="0" presId="urn:microsoft.com/office/officeart/2005/8/layout/hList1"/>
    <dgm:cxn modelId="{334DD2BE-2737-4501-8715-039A158B86C0}" type="presParOf" srcId="{25373C29-7EBF-4ADE-A540-5E3EE3F66237}" destId="{978B5790-BD64-41EE-A30A-4FC31AE664B4}" srcOrd="0" destOrd="0" presId="urn:microsoft.com/office/officeart/2005/8/layout/hList1"/>
    <dgm:cxn modelId="{95F3162D-8105-476B-B52F-D81F3D0EDB30}" type="presParOf" srcId="{978B5790-BD64-41EE-A30A-4FC31AE664B4}" destId="{CD28F3B7-C613-4286-9D0E-A12D722A216D}" srcOrd="0" destOrd="0" presId="urn:microsoft.com/office/officeart/2005/8/layout/hList1"/>
    <dgm:cxn modelId="{BC85D925-57A9-4CB9-BA27-C3FAC597123D}" type="presParOf" srcId="{978B5790-BD64-41EE-A30A-4FC31AE664B4}" destId="{8B74BF64-6005-4185-93FD-29B286942AA5}" srcOrd="1" destOrd="0" presId="urn:microsoft.com/office/officeart/2005/8/layout/hList1"/>
    <dgm:cxn modelId="{711CD83A-EF8F-4904-B151-5210FD7773EA}" type="presParOf" srcId="{25373C29-7EBF-4ADE-A540-5E3EE3F66237}" destId="{C03B3FA9-8EB8-4431-A24B-B6DCB1FE865E}" srcOrd="1" destOrd="0" presId="urn:microsoft.com/office/officeart/2005/8/layout/hList1"/>
    <dgm:cxn modelId="{D6F1EF3D-4D73-477A-A57A-898208C0BBB0}" type="presParOf" srcId="{25373C29-7EBF-4ADE-A540-5E3EE3F66237}" destId="{5B9C1F7A-8CDB-476A-9771-ED84046ABFE2}" srcOrd="2" destOrd="0" presId="urn:microsoft.com/office/officeart/2005/8/layout/hList1"/>
    <dgm:cxn modelId="{232BD13D-2BD0-4D52-879B-BCA312DDC93B}" type="presParOf" srcId="{5B9C1F7A-8CDB-476A-9771-ED84046ABFE2}" destId="{EE39D90D-63FD-4B35-A679-2949F970CC77}" srcOrd="0" destOrd="0" presId="urn:microsoft.com/office/officeart/2005/8/layout/hList1"/>
    <dgm:cxn modelId="{B7BD6EC4-50F8-47B8-8079-5352E7100EF7}" type="presParOf" srcId="{5B9C1F7A-8CDB-476A-9771-ED84046ABFE2}" destId="{4DF11207-9497-4D5C-B4C1-0947062FA16C}" srcOrd="1" destOrd="0" presId="urn:microsoft.com/office/officeart/2005/8/layout/hList1"/>
    <dgm:cxn modelId="{03089162-DF69-4015-9031-05002D9C9B2B}" type="presParOf" srcId="{25373C29-7EBF-4ADE-A540-5E3EE3F66237}" destId="{2CA5BE31-F1DB-480C-84A8-7AD4BEE94FBB}" srcOrd="3" destOrd="0" presId="urn:microsoft.com/office/officeart/2005/8/layout/hList1"/>
    <dgm:cxn modelId="{AF2A39FF-4AD4-4BE1-A43B-F2B674BF42C9}" type="presParOf" srcId="{25373C29-7EBF-4ADE-A540-5E3EE3F66237}" destId="{9570B5F2-BEA3-4A2A-A1F1-293CEC8BA5B3}" srcOrd="4" destOrd="0" presId="urn:microsoft.com/office/officeart/2005/8/layout/hList1"/>
    <dgm:cxn modelId="{262E9CBA-32A1-4106-942D-302A7B2DF20E}" type="presParOf" srcId="{9570B5F2-BEA3-4A2A-A1F1-293CEC8BA5B3}" destId="{022DFB0A-EAA2-4A38-85B4-E8E7D91BC896}" srcOrd="0" destOrd="0" presId="urn:microsoft.com/office/officeart/2005/8/layout/hList1"/>
    <dgm:cxn modelId="{2D7ADC9C-C735-4CA4-8B08-7AA986C9931C}" type="presParOf" srcId="{9570B5F2-BEA3-4A2A-A1F1-293CEC8BA5B3}" destId="{854C8C53-277A-4DDC-9A40-7D7224E5D114}" srcOrd="1" destOrd="0" presId="urn:microsoft.com/office/officeart/2005/8/layout/hList1"/>
    <dgm:cxn modelId="{ABD4E847-C76D-49A4-8DF2-1BBF3F246781}" type="presParOf" srcId="{25373C29-7EBF-4ADE-A540-5E3EE3F66237}" destId="{C8A6B0D0-ED0D-4890-B935-E43541F94072}" srcOrd="5" destOrd="0" presId="urn:microsoft.com/office/officeart/2005/8/layout/hList1"/>
    <dgm:cxn modelId="{9DD8A802-A8D4-4AF0-BCBD-FE017E992A69}" type="presParOf" srcId="{25373C29-7EBF-4ADE-A540-5E3EE3F66237}" destId="{F800220F-FC0F-40C0-829C-D54ED3E710B3}" srcOrd="6" destOrd="0" presId="urn:microsoft.com/office/officeart/2005/8/layout/hList1"/>
    <dgm:cxn modelId="{4DE05F9B-FD2C-4A68-BA24-078BBEFC1D14}" type="presParOf" srcId="{F800220F-FC0F-40C0-829C-D54ED3E710B3}" destId="{B7FD63B5-180B-43C3-8252-80637C6AC170}" srcOrd="0" destOrd="0" presId="urn:microsoft.com/office/officeart/2005/8/layout/hList1"/>
    <dgm:cxn modelId="{CC540D3B-CBFD-475E-9BF2-EBAD214B2C6D}" type="presParOf" srcId="{F800220F-FC0F-40C0-829C-D54ED3E710B3}" destId="{6D4F6288-5CA5-46F1-85F7-91A738A49F50}" srcOrd="1" destOrd="0" presId="urn:microsoft.com/office/officeart/2005/8/layout/hList1"/>
    <dgm:cxn modelId="{4F83EEBE-3063-414F-818D-5A436266320F}" type="presParOf" srcId="{25373C29-7EBF-4ADE-A540-5E3EE3F66237}" destId="{C5E305D2-0768-4BE4-8DC0-9EBB5F12A871}" srcOrd="7" destOrd="0" presId="urn:microsoft.com/office/officeart/2005/8/layout/hList1"/>
    <dgm:cxn modelId="{9F34DA3A-5AC4-431A-82B0-CD006CA01A1E}" type="presParOf" srcId="{25373C29-7EBF-4ADE-A540-5E3EE3F66237}" destId="{0142291F-557D-4C49-A326-43A7DE899F1A}" srcOrd="8" destOrd="0" presId="urn:microsoft.com/office/officeart/2005/8/layout/hList1"/>
    <dgm:cxn modelId="{D3A6C32C-BF89-4366-A554-6588CD0CA56A}" type="presParOf" srcId="{0142291F-557D-4C49-A326-43A7DE899F1A}" destId="{EF8CE0E5-46B1-4D5B-B5A0-F90736907805}" srcOrd="0" destOrd="0" presId="urn:microsoft.com/office/officeart/2005/8/layout/hList1"/>
    <dgm:cxn modelId="{68EEDBA8-FBE7-4E0A-A892-3C99A69D737B}" type="presParOf" srcId="{0142291F-557D-4C49-A326-43A7DE899F1A}" destId="{F98DD93C-76D7-46A6-AE3C-FC798C14F34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236F1E3-138D-42DB-85D2-2FA87D20317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78CBD9-9C88-491F-97AE-9223B75C23B7}">
      <dgm:prSet custT="1"/>
      <dgm:spPr/>
      <dgm:t>
        <a:bodyPr/>
        <a:lstStyle/>
        <a:p>
          <a:r>
            <a:rPr lang="en-US" sz="2000"/>
            <a:t>What’s Container ? Why do we need it ?</a:t>
          </a:r>
        </a:p>
      </dgm:t>
    </dgm:pt>
    <dgm:pt modelId="{20040962-66B8-4D5F-8787-485975879B6A}" type="parTrans" cxnId="{10B9FAB8-6282-40B1-A5CF-8547C8116D23}">
      <dgm:prSet/>
      <dgm:spPr/>
      <dgm:t>
        <a:bodyPr/>
        <a:lstStyle/>
        <a:p>
          <a:endParaRPr lang="en-US" sz="2000"/>
        </a:p>
      </dgm:t>
    </dgm:pt>
    <dgm:pt modelId="{E6A855A1-9AFD-418A-994D-7F48261EB1F5}" type="sibTrans" cxnId="{10B9FAB8-6282-40B1-A5CF-8547C8116D23}">
      <dgm:prSet/>
      <dgm:spPr/>
      <dgm:t>
        <a:bodyPr/>
        <a:lstStyle/>
        <a:p>
          <a:endParaRPr lang="en-US" sz="2000"/>
        </a:p>
      </dgm:t>
    </dgm:pt>
    <dgm:pt modelId="{7DB04E16-B57A-4D18-A635-3038F737EAEB}">
      <dgm:prSet custT="1"/>
      <dgm:spPr/>
      <dgm:t>
        <a:bodyPr/>
        <a:lstStyle/>
        <a:p>
          <a:r>
            <a:rPr lang="en-US" sz="2000"/>
            <a:t>Introduction to Docker, Docker hub, Docker CLI</a:t>
          </a:r>
        </a:p>
      </dgm:t>
    </dgm:pt>
    <dgm:pt modelId="{1B1D3CCB-CA95-46D4-B752-4B753DEF4C0A}" type="parTrans" cxnId="{7F49D25C-9F66-457C-84AB-48D125DBA5BA}">
      <dgm:prSet/>
      <dgm:spPr/>
      <dgm:t>
        <a:bodyPr/>
        <a:lstStyle/>
        <a:p>
          <a:endParaRPr lang="en-US" sz="2000"/>
        </a:p>
      </dgm:t>
    </dgm:pt>
    <dgm:pt modelId="{C108CF86-3EAC-4D6A-B28A-3491149041B8}" type="sibTrans" cxnId="{7F49D25C-9F66-457C-84AB-48D125DBA5BA}">
      <dgm:prSet/>
      <dgm:spPr/>
      <dgm:t>
        <a:bodyPr/>
        <a:lstStyle/>
        <a:p>
          <a:endParaRPr lang="en-US" sz="2000"/>
        </a:p>
      </dgm:t>
    </dgm:pt>
    <dgm:pt modelId="{B4AA9849-C119-42D9-BFA5-2CA1EF5F90B2}">
      <dgm:prSet custT="1"/>
      <dgm:spPr/>
      <dgm:t>
        <a:bodyPr/>
        <a:lstStyle/>
        <a:p>
          <a:r>
            <a:rPr lang="en-US" sz="2000"/>
            <a:t>How Docker container works – Docker Architecture, Networking, Disk</a:t>
          </a:r>
        </a:p>
      </dgm:t>
    </dgm:pt>
    <dgm:pt modelId="{2A5D370D-27CE-4ECE-9004-19F1A5850A0F}" type="parTrans" cxnId="{C3298ABD-2798-4F0D-8EC1-31118F184222}">
      <dgm:prSet/>
      <dgm:spPr/>
      <dgm:t>
        <a:bodyPr/>
        <a:lstStyle/>
        <a:p>
          <a:endParaRPr lang="en-US" sz="2000"/>
        </a:p>
      </dgm:t>
    </dgm:pt>
    <dgm:pt modelId="{D4962EF6-21A8-4530-BD26-53F0F7CE3F51}" type="sibTrans" cxnId="{C3298ABD-2798-4F0D-8EC1-31118F184222}">
      <dgm:prSet/>
      <dgm:spPr/>
      <dgm:t>
        <a:bodyPr/>
        <a:lstStyle/>
        <a:p>
          <a:endParaRPr lang="en-US" sz="2000"/>
        </a:p>
      </dgm:t>
    </dgm:pt>
    <dgm:pt modelId="{1ED6ADA6-D1BB-43F1-AB0B-51ABF8762E0F}">
      <dgm:prSet custT="1"/>
      <dgm:spPr/>
      <dgm:t>
        <a:bodyPr/>
        <a:lstStyle/>
        <a:p>
          <a:r>
            <a:rPr lang="en-US" sz="2000"/>
            <a:t>How to pull/run/debug container image</a:t>
          </a:r>
        </a:p>
      </dgm:t>
    </dgm:pt>
    <dgm:pt modelId="{DB7F451C-52F1-4989-B137-E05C63868580}" type="parTrans" cxnId="{65D80D2E-DD24-4D63-A436-225A6CCDCD9B}">
      <dgm:prSet/>
      <dgm:spPr/>
      <dgm:t>
        <a:bodyPr/>
        <a:lstStyle/>
        <a:p>
          <a:endParaRPr lang="en-US" sz="2000"/>
        </a:p>
      </dgm:t>
    </dgm:pt>
    <dgm:pt modelId="{7917F799-F61B-4F0D-815B-2A9326C67DF4}" type="sibTrans" cxnId="{65D80D2E-DD24-4D63-A436-225A6CCDCD9B}">
      <dgm:prSet/>
      <dgm:spPr/>
      <dgm:t>
        <a:bodyPr/>
        <a:lstStyle/>
        <a:p>
          <a:endParaRPr lang="en-US" sz="2000"/>
        </a:p>
      </dgm:t>
    </dgm:pt>
    <dgm:pt modelId="{C99ADEEB-7C65-4360-97EF-59F8EA1F8967}">
      <dgm:prSet custT="1"/>
      <dgm:spPr/>
      <dgm:t>
        <a:bodyPr/>
        <a:lstStyle/>
        <a:p>
          <a:r>
            <a:rPr lang="en-US" sz="2000"/>
            <a:t>How to create own custom container image</a:t>
          </a:r>
        </a:p>
      </dgm:t>
    </dgm:pt>
    <dgm:pt modelId="{E9FAC091-8B9D-4961-AE15-F96C90F44A6C}" type="parTrans" cxnId="{6F96DD42-C972-44C6-9C5A-A94F70506D0C}">
      <dgm:prSet/>
      <dgm:spPr/>
      <dgm:t>
        <a:bodyPr/>
        <a:lstStyle/>
        <a:p>
          <a:endParaRPr lang="en-US" sz="2000"/>
        </a:p>
      </dgm:t>
    </dgm:pt>
    <dgm:pt modelId="{A09C7260-AE46-4A4D-BD05-D429BFF3D70B}" type="sibTrans" cxnId="{6F96DD42-C972-44C6-9C5A-A94F70506D0C}">
      <dgm:prSet/>
      <dgm:spPr/>
      <dgm:t>
        <a:bodyPr/>
        <a:lstStyle/>
        <a:p>
          <a:endParaRPr lang="en-US" sz="2000"/>
        </a:p>
      </dgm:t>
    </dgm:pt>
    <dgm:pt modelId="{2CE97CD0-9FC6-4F1A-AE3A-A4A3A1868AFC}">
      <dgm:prSet custT="1"/>
      <dgm:spPr/>
      <dgm:t>
        <a:bodyPr/>
        <a:lstStyle/>
        <a:p>
          <a:r>
            <a:rPr lang="en-US" sz="2000"/>
            <a:t>Basic Docker commands</a:t>
          </a:r>
        </a:p>
      </dgm:t>
    </dgm:pt>
    <dgm:pt modelId="{457C4372-90AA-4E6A-8519-A6ABF2A7A550}" type="parTrans" cxnId="{DC2711EF-F09B-457A-8493-34B344B066B7}">
      <dgm:prSet/>
      <dgm:spPr/>
      <dgm:t>
        <a:bodyPr/>
        <a:lstStyle/>
        <a:p>
          <a:endParaRPr lang="en-US" sz="2000"/>
        </a:p>
      </dgm:t>
    </dgm:pt>
    <dgm:pt modelId="{48A71AC6-3856-4670-8264-56544CBC43CE}" type="sibTrans" cxnId="{DC2711EF-F09B-457A-8493-34B344B066B7}">
      <dgm:prSet/>
      <dgm:spPr/>
      <dgm:t>
        <a:bodyPr/>
        <a:lstStyle/>
        <a:p>
          <a:endParaRPr lang="en-US" sz="2000"/>
        </a:p>
      </dgm:t>
    </dgm:pt>
    <dgm:pt modelId="{CD66D8FE-DB4C-4053-ABA8-D365DD093730}" type="pres">
      <dgm:prSet presAssocID="{1236F1E3-138D-42DB-85D2-2FA87D203170}" presName="vert0" presStyleCnt="0">
        <dgm:presLayoutVars>
          <dgm:dir/>
          <dgm:animOne val="branch"/>
          <dgm:animLvl val="lvl"/>
        </dgm:presLayoutVars>
      </dgm:prSet>
      <dgm:spPr/>
    </dgm:pt>
    <dgm:pt modelId="{8C7238B1-37DE-4D2C-A907-F8E05429345F}" type="pres">
      <dgm:prSet presAssocID="{4278CBD9-9C88-491F-97AE-9223B75C23B7}" presName="thickLine" presStyleLbl="alignNode1" presStyleIdx="0" presStyleCnt="6"/>
      <dgm:spPr/>
    </dgm:pt>
    <dgm:pt modelId="{9402C59D-0B1C-4445-A25C-CC2F920F9077}" type="pres">
      <dgm:prSet presAssocID="{4278CBD9-9C88-491F-97AE-9223B75C23B7}" presName="horz1" presStyleCnt="0"/>
      <dgm:spPr/>
    </dgm:pt>
    <dgm:pt modelId="{E9395D1D-D563-4A8D-B36F-0414DC3AF396}" type="pres">
      <dgm:prSet presAssocID="{4278CBD9-9C88-491F-97AE-9223B75C23B7}" presName="tx1" presStyleLbl="revTx" presStyleIdx="0" presStyleCnt="6"/>
      <dgm:spPr/>
    </dgm:pt>
    <dgm:pt modelId="{A0616354-509D-4767-88A5-7BC0AE23F77D}" type="pres">
      <dgm:prSet presAssocID="{4278CBD9-9C88-491F-97AE-9223B75C23B7}" presName="vert1" presStyleCnt="0"/>
      <dgm:spPr/>
    </dgm:pt>
    <dgm:pt modelId="{F3165EF6-B987-4591-9E4E-7F76B95B889B}" type="pres">
      <dgm:prSet presAssocID="{7DB04E16-B57A-4D18-A635-3038F737EAEB}" presName="thickLine" presStyleLbl="alignNode1" presStyleIdx="1" presStyleCnt="6"/>
      <dgm:spPr/>
    </dgm:pt>
    <dgm:pt modelId="{F2DAC3BA-2B80-4A9E-8EA2-E314C42F2EE0}" type="pres">
      <dgm:prSet presAssocID="{7DB04E16-B57A-4D18-A635-3038F737EAEB}" presName="horz1" presStyleCnt="0"/>
      <dgm:spPr/>
    </dgm:pt>
    <dgm:pt modelId="{A7C1CFC5-C752-41BF-9584-B56F36D0451B}" type="pres">
      <dgm:prSet presAssocID="{7DB04E16-B57A-4D18-A635-3038F737EAEB}" presName="tx1" presStyleLbl="revTx" presStyleIdx="1" presStyleCnt="6"/>
      <dgm:spPr/>
    </dgm:pt>
    <dgm:pt modelId="{A509A1F8-EB38-449B-AAEA-10827AB6137F}" type="pres">
      <dgm:prSet presAssocID="{7DB04E16-B57A-4D18-A635-3038F737EAEB}" presName="vert1" presStyleCnt="0"/>
      <dgm:spPr/>
    </dgm:pt>
    <dgm:pt modelId="{8F543395-8306-4F93-A968-4CA788CB8471}" type="pres">
      <dgm:prSet presAssocID="{B4AA9849-C119-42D9-BFA5-2CA1EF5F90B2}" presName="thickLine" presStyleLbl="alignNode1" presStyleIdx="2" presStyleCnt="6"/>
      <dgm:spPr/>
    </dgm:pt>
    <dgm:pt modelId="{8BCB199F-A42C-4F9D-A3F0-4B8F697A61CB}" type="pres">
      <dgm:prSet presAssocID="{B4AA9849-C119-42D9-BFA5-2CA1EF5F90B2}" presName="horz1" presStyleCnt="0"/>
      <dgm:spPr/>
    </dgm:pt>
    <dgm:pt modelId="{115D7738-40C9-4111-8B7D-322DF1D6A823}" type="pres">
      <dgm:prSet presAssocID="{B4AA9849-C119-42D9-BFA5-2CA1EF5F90B2}" presName="tx1" presStyleLbl="revTx" presStyleIdx="2" presStyleCnt="6"/>
      <dgm:spPr/>
    </dgm:pt>
    <dgm:pt modelId="{D8B9F02C-D3A3-4DF9-AFDE-91CEE5B91574}" type="pres">
      <dgm:prSet presAssocID="{B4AA9849-C119-42D9-BFA5-2CA1EF5F90B2}" presName="vert1" presStyleCnt="0"/>
      <dgm:spPr/>
    </dgm:pt>
    <dgm:pt modelId="{5B144095-B07E-4F92-86A5-CBED32BFA41B}" type="pres">
      <dgm:prSet presAssocID="{1ED6ADA6-D1BB-43F1-AB0B-51ABF8762E0F}" presName="thickLine" presStyleLbl="alignNode1" presStyleIdx="3" presStyleCnt="6"/>
      <dgm:spPr/>
    </dgm:pt>
    <dgm:pt modelId="{71A1C911-769D-47D9-8808-4C5ACEF02CA1}" type="pres">
      <dgm:prSet presAssocID="{1ED6ADA6-D1BB-43F1-AB0B-51ABF8762E0F}" presName="horz1" presStyleCnt="0"/>
      <dgm:spPr/>
    </dgm:pt>
    <dgm:pt modelId="{E96E9DE8-14D6-40FB-A182-6466CB77F219}" type="pres">
      <dgm:prSet presAssocID="{1ED6ADA6-D1BB-43F1-AB0B-51ABF8762E0F}" presName="tx1" presStyleLbl="revTx" presStyleIdx="3" presStyleCnt="6"/>
      <dgm:spPr/>
    </dgm:pt>
    <dgm:pt modelId="{21898534-C1BA-449B-9331-2DBDD534E788}" type="pres">
      <dgm:prSet presAssocID="{1ED6ADA6-D1BB-43F1-AB0B-51ABF8762E0F}" presName="vert1" presStyleCnt="0"/>
      <dgm:spPr/>
    </dgm:pt>
    <dgm:pt modelId="{64C8BA15-02A0-4885-A762-A4B5E133D169}" type="pres">
      <dgm:prSet presAssocID="{C99ADEEB-7C65-4360-97EF-59F8EA1F8967}" presName="thickLine" presStyleLbl="alignNode1" presStyleIdx="4" presStyleCnt="6"/>
      <dgm:spPr/>
    </dgm:pt>
    <dgm:pt modelId="{6DF869E8-E446-449C-A88F-DDDE6C32CD87}" type="pres">
      <dgm:prSet presAssocID="{C99ADEEB-7C65-4360-97EF-59F8EA1F8967}" presName="horz1" presStyleCnt="0"/>
      <dgm:spPr/>
    </dgm:pt>
    <dgm:pt modelId="{71554160-15CD-4312-A58F-069CBEAF3023}" type="pres">
      <dgm:prSet presAssocID="{C99ADEEB-7C65-4360-97EF-59F8EA1F8967}" presName="tx1" presStyleLbl="revTx" presStyleIdx="4" presStyleCnt="6"/>
      <dgm:spPr/>
    </dgm:pt>
    <dgm:pt modelId="{CAE37139-A251-4ADC-A5F9-E306873DFFF9}" type="pres">
      <dgm:prSet presAssocID="{C99ADEEB-7C65-4360-97EF-59F8EA1F8967}" presName="vert1" presStyleCnt="0"/>
      <dgm:spPr/>
    </dgm:pt>
    <dgm:pt modelId="{0A183CA2-818A-4B08-85EA-5FE803CEA5ED}" type="pres">
      <dgm:prSet presAssocID="{2CE97CD0-9FC6-4F1A-AE3A-A4A3A1868AFC}" presName="thickLine" presStyleLbl="alignNode1" presStyleIdx="5" presStyleCnt="6"/>
      <dgm:spPr/>
    </dgm:pt>
    <dgm:pt modelId="{26B94AC9-5690-4917-81BC-CBD302007006}" type="pres">
      <dgm:prSet presAssocID="{2CE97CD0-9FC6-4F1A-AE3A-A4A3A1868AFC}" presName="horz1" presStyleCnt="0"/>
      <dgm:spPr/>
    </dgm:pt>
    <dgm:pt modelId="{1B0DD006-19BC-45A6-A267-424413E054CE}" type="pres">
      <dgm:prSet presAssocID="{2CE97CD0-9FC6-4F1A-AE3A-A4A3A1868AFC}" presName="tx1" presStyleLbl="revTx" presStyleIdx="5" presStyleCnt="6"/>
      <dgm:spPr/>
    </dgm:pt>
    <dgm:pt modelId="{205BA055-AA18-48A1-8DB9-B1D68C75CD3E}" type="pres">
      <dgm:prSet presAssocID="{2CE97CD0-9FC6-4F1A-AE3A-A4A3A1868AFC}" presName="vert1" presStyleCnt="0"/>
      <dgm:spPr/>
    </dgm:pt>
  </dgm:ptLst>
  <dgm:cxnLst>
    <dgm:cxn modelId="{CBB2AB07-8417-4427-B9C8-091A783572A0}" type="presOf" srcId="{2CE97CD0-9FC6-4F1A-AE3A-A4A3A1868AFC}" destId="{1B0DD006-19BC-45A6-A267-424413E054CE}" srcOrd="0" destOrd="0" presId="urn:microsoft.com/office/officeart/2008/layout/LinedList"/>
    <dgm:cxn modelId="{65D80D2E-DD24-4D63-A436-225A6CCDCD9B}" srcId="{1236F1E3-138D-42DB-85D2-2FA87D203170}" destId="{1ED6ADA6-D1BB-43F1-AB0B-51ABF8762E0F}" srcOrd="3" destOrd="0" parTransId="{DB7F451C-52F1-4989-B137-E05C63868580}" sibTransId="{7917F799-F61B-4F0D-815B-2A9326C67DF4}"/>
    <dgm:cxn modelId="{7F49D25C-9F66-457C-84AB-48D125DBA5BA}" srcId="{1236F1E3-138D-42DB-85D2-2FA87D203170}" destId="{7DB04E16-B57A-4D18-A635-3038F737EAEB}" srcOrd="1" destOrd="0" parTransId="{1B1D3CCB-CA95-46D4-B752-4B753DEF4C0A}" sibTransId="{C108CF86-3EAC-4D6A-B28A-3491149041B8}"/>
    <dgm:cxn modelId="{6F96DD42-C972-44C6-9C5A-A94F70506D0C}" srcId="{1236F1E3-138D-42DB-85D2-2FA87D203170}" destId="{C99ADEEB-7C65-4360-97EF-59F8EA1F8967}" srcOrd="4" destOrd="0" parTransId="{E9FAC091-8B9D-4961-AE15-F96C90F44A6C}" sibTransId="{A09C7260-AE46-4A4D-BD05-D429BFF3D70B}"/>
    <dgm:cxn modelId="{E6C80356-309C-446D-B4CC-67837806295E}" type="presOf" srcId="{1236F1E3-138D-42DB-85D2-2FA87D203170}" destId="{CD66D8FE-DB4C-4053-ABA8-D365DD093730}" srcOrd="0" destOrd="0" presId="urn:microsoft.com/office/officeart/2008/layout/LinedList"/>
    <dgm:cxn modelId="{0BFBC9A9-CFAD-4C7F-9A33-8BD1E054C19C}" type="presOf" srcId="{1ED6ADA6-D1BB-43F1-AB0B-51ABF8762E0F}" destId="{E96E9DE8-14D6-40FB-A182-6466CB77F219}" srcOrd="0" destOrd="0" presId="urn:microsoft.com/office/officeart/2008/layout/LinedList"/>
    <dgm:cxn modelId="{377298AF-04B5-4412-A234-32B8C2969AA1}" type="presOf" srcId="{7DB04E16-B57A-4D18-A635-3038F737EAEB}" destId="{A7C1CFC5-C752-41BF-9584-B56F36D0451B}" srcOrd="0" destOrd="0" presId="urn:microsoft.com/office/officeart/2008/layout/LinedList"/>
    <dgm:cxn modelId="{76DE43B8-980D-4ECA-984C-37DB78BE091E}" type="presOf" srcId="{B4AA9849-C119-42D9-BFA5-2CA1EF5F90B2}" destId="{115D7738-40C9-4111-8B7D-322DF1D6A823}" srcOrd="0" destOrd="0" presId="urn:microsoft.com/office/officeart/2008/layout/LinedList"/>
    <dgm:cxn modelId="{10B9FAB8-6282-40B1-A5CF-8547C8116D23}" srcId="{1236F1E3-138D-42DB-85D2-2FA87D203170}" destId="{4278CBD9-9C88-491F-97AE-9223B75C23B7}" srcOrd="0" destOrd="0" parTransId="{20040962-66B8-4D5F-8787-485975879B6A}" sibTransId="{E6A855A1-9AFD-418A-994D-7F48261EB1F5}"/>
    <dgm:cxn modelId="{C3298ABD-2798-4F0D-8EC1-31118F184222}" srcId="{1236F1E3-138D-42DB-85D2-2FA87D203170}" destId="{B4AA9849-C119-42D9-BFA5-2CA1EF5F90B2}" srcOrd="2" destOrd="0" parTransId="{2A5D370D-27CE-4ECE-9004-19F1A5850A0F}" sibTransId="{D4962EF6-21A8-4530-BD26-53F0F7CE3F51}"/>
    <dgm:cxn modelId="{9B8B58DA-3589-4E24-9BC0-0C9A276A5A15}" type="presOf" srcId="{4278CBD9-9C88-491F-97AE-9223B75C23B7}" destId="{E9395D1D-D563-4A8D-B36F-0414DC3AF396}" srcOrd="0" destOrd="0" presId="urn:microsoft.com/office/officeart/2008/layout/LinedList"/>
    <dgm:cxn modelId="{6D765BDF-70AB-4588-8C41-9BB715D0A22B}" type="presOf" srcId="{C99ADEEB-7C65-4360-97EF-59F8EA1F8967}" destId="{71554160-15CD-4312-A58F-069CBEAF3023}" srcOrd="0" destOrd="0" presId="urn:microsoft.com/office/officeart/2008/layout/LinedList"/>
    <dgm:cxn modelId="{DC2711EF-F09B-457A-8493-34B344B066B7}" srcId="{1236F1E3-138D-42DB-85D2-2FA87D203170}" destId="{2CE97CD0-9FC6-4F1A-AE3A-A4A3A1868AFC}" srcOrd="5" destOrd="0" parTransId="{457C4372-90AA-4E6A-8519-A6ABF2A7A550}" sibTransId="{48A71AC6-3856-4670-8264-56544CBC43CE}"/>
    <dgm:cxn modelId="{D62C5A92-4EB7-4185-8EE6-B1A0EF3BC22A}" type="presParOf" srcId="{CD66D8FE-DB4C-4053-ABA8-D365DD093730}" destId="{8C7238B1-37DE-4D2C-A907-F8E05429345F}" srcOrd="0" destOrd="0" presId="urn:microsoft.com/office/officeart/2008/layout/LinedList"/>
    <dgm:cxn modelId="{FF9D192C-496A-49BA-8F06-FCE3EA455D51}" type="presParOf" srcId="{CD66D8FE-DB4C-4053-ABA8-D365DD093730}" destId="{9402C59D-0B1C-4445-A25C-CC2F920F9077}" srcOrd="1" destOrd="0" presId="urn:microsoft.com/office/officeart/2008/layout/LinedList"/>
    <dgm:cxn modelId="{7DFC72A8-C456-4B24-A58F-0ECCAB25AA46}" type="presParOf" srcId="{9402C59D-0B1C-4445-A25C-CC2F920F9077}" destId="{E9395D1D-D563-4A8D-B36F-0414DC3AF396}" srcOrd="0" destOrd="0" presId="urn:microsoft.com/office/officeart/2008/layout/LinedList"/>
    <dgm:cxn modelId="{F754292C-8A97-4612-A1FB-DB716ECA4408}" type="presParOf" srcId="{9402C59D-0B1C-4445-A25C-CC2F920F9077}" destId="{A0616354-509D-4767-88A5-7BC0AE23F77D}" srcOrd="1" destOrd="0" presId="urn:microsoft.com/office/officeart/2008/layout/LinedList"/>
    <dgm:cxn modelId="{EFA4A717-33C9-415C-82D2-56147F52CB9D}" type="presParOf" srcId="{CD66D8FE-DB4C-4053-ABA8-D365DD093730}" destId="{F3165EF6-B987-4591-9E4E-7F76B95B889B}" srcOrd="2" destOrd="0" presId="urn:microsoft.com/office/officeart/2008/layout/LinedList"/>
    <dgm:cxn modelId="{3A1D5E7B-B73B-4551-AFB6-A71FB07476EC}" type="presParOf" srcId="{CD66D8FE-DB4C-4053-ABA8-D365DD093730}" destId="{F2DAC3BA-2B80-4A9E-8EA2-E314C42F2EE0}" srcOrd="3" destOrd="0" presId="urn:microsoft.com/office/officeart/2008/layout/LinedList"/>
    <dgm:cxn modelId="{70D514E0-0C52-4EB3-AAD2-791C4719D61D}" type="presParOf" srcId="{F2DAC3BA-2B80-4A9E-8EA2-E314C42F2EE0}" destId="{A7C1CFC5-C752-41BF-9584-B56F36D0451B}" srcOrd="0" destOrd="0" presId="urn:microsoft.com/office/officeart/2008/layout/LinedList"/>
    <dgm:cxn modelId="{C718649B-0977-4E99-B888-D59B2A3E4FCD}" type="presParOf" srcId="{F2DAC3BA-2B80-4A9E-8EA2-E314C42F2EE0}" destId="{A509A1F8-EB38-449B-AAEA-10827AB6137F}" srcOrd="1" destOrd="0" presId="urn:microsoft.com/office/officeart/2008/layout/LinedList"/>
    <dgm:cxn modelId="{901246D3-15F9-46D3-85C2-2B837F0E73D9}" type="presParOf" srcId="{CD66D8FE-DB4C-4053-ABA8-D365DD093730}" destId="{8F543395-8306-4F93-A968-4CA788CB8471}" srcOrd="4" destOrd="0" presId="urn:microsoft.com/office/officeart/2008/layout/LinedList"/>
    <dgm:cxn modelId="{F77ED639-8FF7-4862-9B59-20FA90002BBF}" type="presParOf" srcId="{CD66D8FE-DB4C-4053-ABA8-D365DD093730}" destId="{8BCB199F-A42C-4F9D-A3F0-4B8F697A61CB}" srcOrd="5" destOrd="0" presId="urn:microsoft.com/office/officeart/2008/layout/LinedList"/>
    <dgm:cxn modelId="{5CB1FE87-15C0-4C54-9207-3D91F35486DE}" type="presParOf" srcId="{8BCB199F-A42C-4F9D-A3F0-4B8F697A61CB}" destId="{115D7738-40C9-4111-8B7D-322DF1D6A823}" srcOrd="0" destOrd="0" presId="urn:microsoft.com/office/officeart/2008/layout/LinedList"/>
    <dgm:cxn modelId="{C614A134-4BB0-4357-BAE9-E04D18C79C78}" type="presParOf" srcId="{8BCB199F-A42C-4F9D-A3F0-4B8F697A61CB}" destId="{D8B9F02C-D3A3-4DF9-AFDE-91CEE5B91574}" srcOrd="1" destOrd="0" presId="urn:microsoft.com/office/officeart/2008/layout/LinedList"/>
    <dgm:cxn modelId="{47610C91-8F2D-4E6D-B736-C7FC01E74132}" type="presParOf" srcId="{CD66D8FE-DB4C-4053-ABA8-D365DD093730}" destId="{5B144095-B07E-4F92-86A5-CBED32BFA41B}" srcOrd="6" destOrd="0" presId="urn:microsoft.com/office/officeart/2008/layout/LinedList"/>
    <dgm:cxn modelId="{50DBCE1A-710C-449D-8EC2-EAB0E2EED61B}" type="presParOf" srcId="{CD66D8FE-DB4C-4053-ABA8-D365DD093730}" destId="{71A1C911-769D-47D9-8808-4C5ACEF02CA1}" srcOrd="7" destOrd="0" presId="urn:microsoft.com/office/officeart/2008/layout/LinedList"/>
    <dgm:cxn modelId="{D6352D6E-2CAF-4885-A442-291E276AB8AB}" type="presParOf" srcId="{71A1C911-769D-47D9-8808-4C5ACEF02CA1}" destId="{E96E9DE8-14D6-40FB-A182-6466CB77F219}" srcOrd="0" destOrd="0" presId="urn:microsoft.com/office/officeart/2008/layout/LinedList"/>
    <dgm:cxn modelId="{1F3999F2-F004-4F59-B4D3-662E11AB2942}" type="presParOf" srcId="{71A1C911-769D-47D9-8808-4C5ACEF02CA1}" destId="{21898534-C1BA-449B-9331-2DBDD534E788}" srcOrd="1" destOrd="0" presId="urn:microsoft.com/office/officeart/2008/layout/LinedList"/>
    <dgm:cxn modelId="{E493D63C-DF4D-4776-B85B-1BCDF2A6DB12}" type="presParOf" srcId="{CD66D8FE-DB4C-4053-ABA8-D365DD093730}" destId="{64C8BA15-02A0-4885-A762-A4B5E133D169}" srcOrd="8" destOrd="0" presId="urn:microsoft.com/office/officeart/2008/layout/LinedList"/>
    <dgm:cxn modelId="{BDB1AABB-284E-4463-924E-F29375A3EB00}" type="presParOf" srcId="{CD66D8FE-DB4C-4053-ABA8-D365DD093730}" destId="{6DF869E8-E446-449C-A88F-DDDE6C32CD87}" srcOrd="9" destOrd="0" presId="urn:microsoft.com/office/officeart/2008/layout/LinedList"/>
    <dgm:cxn modelId="{87463B86-8CE1-41EC-9D76-A9FDD07684E5}" type="presParOf" srcId="{6DF869E8-E446-449C-A88F-DDDE6C32CD87}" destId="{71554160-15CD-4312-A58F-069CBEAF3023}" srcOrd="0" destOrd="0" presId="urn:microsoft.com/office/officeart/2008/layout/LinedList"/>
    <dgm:cxn modelId="{9067EB2D-8EA2-459B-B28B-FBABA7062A26}" type="presParOf" srcId="{6DF869E8-E446-449C-A88F-DDDE6C32CD87}" destId="{CAE37139-A251-4ADC-A5F9-E306873DFFF9}" srcOrd="1" destOrd="0" presId="urn:microsoft.com/office/officeart/2008/layout/LinedList"/>
    <dgm:cxn modelId="{11930121-E094-46C1-9B93-8BF30DAB0F5E}" type="presParOf" srcId="{CD66D8FE-DB4C-4053-ABA8-D365DD093730}" destId="{0A183CA2-818A-4B08-85EA-5FE803CEA5ED}" srcOrd="10" destOrd="0" presId="urn:microsoft.com/office/officeart/2008/layout/LinedList"/>
    <dgm:cxn modelId="{C0FD0DF1-5CD1-418B-93FF-99B1A12781F9}" type="presParOf" srcId="{CD66D8FE-DB4C-4053-ABA8-D365DD093730}" destId="{26B94AC9-5690-4917-81BC-CBD302007006}" srcOrd="11" destOrd="0" presId="urn:microsoft.com/office/officeart/2008/layout/LinedList"/>
    <dgm:cxn modelId="{BD6BC0D2-F123-4447-B2D6-7B0A051904AA}" type="presParOf" srcId="{26B94AC9-5690-4917-81BC-CBD302007006}" destId="{1B0DD006-19BC-45A6-A267-424413E054CE}" srcOrd="0" destOrd="0" presId="urn:microsoft.com/office/officeart/2008/layout/LinedList"/>
    <dgm:cxn modelId="{51C5FBCC-84FC-434A-BD68-EAE67CADA52C}" type="presParOf" srcId="{26B94AC9-5690-4917-81BC-CBD302007006}" destId="{205BA055-AA18-48A1-8DB9-B1D68C75CD3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531A81-75C1-4C65-8A9E-05BA438B63E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EEBB92-D60A-445A-A0FB-29396C40E22A}">
      <dgm:prSet/>
      <dgm:spPr/>
      <dgm:t>
        <a:bodyPr/>
        <a:lstStyle/>
        <a:p>
          <a:r>
            <a:rPr lang="en-US"/>
            <a:t>Micro-Services Architecture</a:t>
          </a:r>
        </a:p>
      </dgm:t>
    </dgm:pt>
    <dgm:pt modelId="{BE1037D5-D942-4D4F-B18F-B2F77DED2B35}" type="parTrans" cxnId="{B80DA3CA-18C6-41A6-A515-AB0FA6A7F2C7}">
      <dgm:prSet/>
      <dgm:spPr/>
      <dgm:t>
        <a:bodyPr/>
        <a:lstStyle/>
        <a:p>
          <a:endParaRPr lang="en-US"/>
        </a:p>
      </dgm:t>
    </dgm:pt>
    <dgm:pt modelId="{AE120BBF-29E4-49F2-856A-885008B3953E}" type="sibTrans" cxnId="{B80DA3CA-18C6-41A6-A515-AB0FA6A7F2C7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A33D7BE2-7F18-4370-9434-892A5E1C96A5}">
      <dgm:prSet/>
      <dgm:spPr/>
      <dgm:t>
        <a:bodyPr/>
        <a:lstStyle/>
        <a:p>
          <a:r>
            <a:rPr lang="en-US"/>
            <a:t>Kubernetes </a:t>
          </a:r>
        </a:p>
      </dgm:t>
    </dgm:pt>
    <dgm:pt modelId="{3E5201C4-AABF-4C4A-9067-2A86EF586B34}" type="parTrans" cxnId="{A43E4CA5-9ABB-4ACF-829C-00D60971244E}">
      <dgm:prSet/>
      <dgm:spPr/>
      <dgm:t>
        <a:bodyPr/>
        <a:lstStyle/>
        <a:p>
          <a:endParaRPr lang="en-US"/>
        </a:p>
      </dgm:t>
    </dgm:pt>
    <dgm:pt modelId="{A271C820-7414-44FF-A096-A3BEC6035945}" type="sibTrans" cxnId="{A43E4CA5-9ABB-4ACF-829C-00D60971244E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14D07C5-3CE4-4EAB-A744-F459AC88E6A2}">
      <dgm:prSet/>
      <dgm:spPr/>
      <dgm:t>
        <a:bodyPr/>
        <a:lstStyle/>
        <a:p>
          <a:r>
            <a:rPr lang="en-US"/>
            <a:t>Kubernetes + Docker + Azure Cloud = Azure Kubernetes Service (AKS)</a:t>
          </a:r>
        </a:p>
      </dgm:t>
    </dgm:pt>
    <dgm:pt modelId="{E5BAF2B5-293D-4F7A-ADE8-3250A422DF44}" type="parTrans" cxnId="{D99CC67C-7E2C-4378-9265-FB2DF7FF1776}">
      <dgm:prSet/>
      <dgm:spPr/>
      <dgm:t>
        <a:bodyPr/>
        <a:lstStyle/>
        <a:p>
          <a:endParaRPr lang="en-US"/>
        </a:p>
      </dgm:t>
    </dgm:pt>
    <dgm:pt modelId="{5D44EA8C-E7A5-4DF7-A261-326C6CC7576F}" type="sibTrans" cxnId="{D99CC67C-7E2C-4378-9265-FB2DF7FF177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A7042CA0-EE4C-4612-8BDE-274BE86553C0}">
      <dgm:prSet/>
      <dgm:spPr/>
      <dgm:t>
        <a:bodyPr/>
        <a:lstStyle/>
        <a:p>
          <a:r>
            <a:rPr lang="en-US"/>
            <a:t>Git for CI/CD</a:t>
          </a:r>
        </a:p>
      </dgm:t>
    </dgm:pt>
    <dgm:pt modelId="{5BD66239-B3BD-437A-B21D-E6E29436DE1E}" type="parTrans" cxnId="{32254DF1-B2FC-465E-BB25-7F4E4A8F585C}">
      <dgm:prSet/>
      <dgm:spPr/>
      <dgm:t>
        <a:bodyPr/>
        <a:lstStyle/>
        <a:p>
          <a:endParaRPr lang="en-US"/>
        </a:p>
      </dgm:t>
    </dgm:pt>
    <dgm:pt modelId="{DB147E09-A536-4D95-BCA6-22B97B9820D8}" type="sibTrans" cxnId="{32254DF1-B2FC-465E-BB25-7F4E4A8F585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C5A91F84-0ACB-4373-B540-B860144C9FA1}">
      <dgm:prSet/>
      <dgm:spPr/>
      <dgm:t>
        <a:bodyPr/>
        <a:lstStyle/>
        <a:p>
          <a:r>
            <a:rPr lang="en-US"/>
            <a:t>Helm templatization for Kubernetes cluster</a:t>
          </a:r>
        </a:p>
      </dgm:t>
    </dgm:pt>
    <dgm:pt modelId="{14DAB01C-D718-4F2B-8032-F8F80ACF456E}" type="parTrans" cxnId="{F3FD8F03-813B-4A91-AF1C-DFF0FCFA981F}">
      <dgm:prSet/>
      <dgm:spPr/>
      <dgm:t>
        <a:bodyPr/>
        <a:lstStyle/>
        <a:p>
          <a:endParaRPr lang="en-US"/>
        </a:p>
      </dgm:t>
    </dgm:pt>
    <dgm:pt modelId="{DE2A6876-E58C-45F1-84C1-E10ABEB1A351}" type="sibTrans" cxnId="{F3FD8F03-813B-4A91-AF1C-DFF0FCFA981F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BFEA91E8-9B91-474D-A663-C8E470B54300}" type="pres">
      <dgm:prSet presAssocID="{8A531A81-75C1-4C65-8A9E-05BA438B63E3}" presName="Name0" presStyleCnt="0">
        <dgm:presLayoutVars>
          <dgm:animLvl val="lvl"/>
          <dgm:resizeHandles val="exact"/>
        </dgm:presLayoutVars>
      </dgm:prSet>
      <dgm:spPr/>
    </dgm:pt>
    <dgm:pt modelId="{AEFC84C2-B13B-4263-AD92-70732EA20635}" type="pres">
      <dgm:prSet presAssocID="{DEEEBB92-D60A-445A-A0FB-29396C40E22A}" presName="compositeNode" presStyleCnt="0">
        <dgm:presLayoutVars>
          <dgm:bulletEnabled val="1"/>
        </dgm:presLayoutVars>
      </dgm:prSet>
      <dgm:spPr/>
    </dgm:pt>
    <dgm:pt modelId="{9FA1CCF8-40D4-4871-9F11-92BF9390B78B}" type="pres">
      <dgm:prSet presAssocID="{DEEEBB92-D60A-445A-A0FB-29396C40E22A}" presName="bgRect" presStyleLbl="alignNode1" presStyleIdx="0" presStyleCnt="5"/>
      <dgm:spPr/>
    </dgm:pt>
    <dgm:pt modelId="{9422A9AD-1FC8-40F7-B994-4CD686A98CBF}" type="pres">
      <dgm:prSet presAssocID="{AE120BBF-29E4-49F2-856A-885008B3953E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5C8E673D-87B4-46DE-B5B0-D4C992295FFB}" type="pres">
      <dgm:prSet presAssocID="{DEEEBB92-D60A-445A-A0FB-29396C40E22A}" presName="nodeRect" presStyleLbl="alignNode1" presStyleIdx="0" presStyleCnt="5">
        <dgm:presLayoutVars>
          <dgm:bulletEnabled val="1"/>
        </dgm:presLayoutVars>
      </dgm:prSet>
      <dgm:spPr/>
    </dgm:pt>
    <dgm:pt modelId="{93C4817D-155E-48B9-AE9F-4F308CEB356D}" type="pres">
      <dgm:prSet presAssocID="{AE120BBF-29E4-49F2-856A-885008B3953E}" presName="sibTrans" presStyleCnt="0"/>
      <dgm:spPr/>
    </dgm:pt>
    <dgm:pt modelId="{259525FC-7D20-4573-8DF6-C63E72251119}" type="pres">
      <dgm:prSet presAssocID="{A33D7BE2-7F18-4370-9434-892A5E1C96A5}" presName="compositeNode" presStyleCnt="0">
        <dgm:presLayoutVars>
          <dgm:bulletEnabled val="1"/>
        </dgm:presLayoutVars>
      </dgm:prSet>
      <dgm:spPr/>
    </dgm:pt>
    <dgm:pt modelId="{A909825E-3735-4A03-820B-F5B0E081EFE8}" type="pres">
      <dgm:prSet presAssocID="{A33D7BE2-7F18-4370-9434-892A5E1C96A5}" presName="bgRect" presStyleLbl="alignNode1" presStyleIdx="1" presStyleCnt="5"/>
      <dgm:spPr/>
    </dgm:pt>
    <dgm:pt modelId="{D6FC2BFE-4770-4C79-8538-1EE798A52278}" type="pres">
      <dgm:prSet presAssocID="{A271C820-7414-44FF-A096-A3BEC6035945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7BB7DCBD-8588-4B96-ABEB-23BDF24762C1}" type="pres">
      <dgm:prSet presAssocID="{A33D7BE2-7F18-4370-9434-892A5E1C96A5}" presName="nodeRect" presStyleLbl="alignNode1" presStyleIdx="1" presStyleCnt="5">
        <dgm:presLayoutVars>
          <dgm:bulletEnabled val="1"/>
        </dgm:presLayoutVars>
      </dgm:prSet>
      <dgm:spPr/>
    </dgm:pt>
    <dgm:pt modelId="{85415FBB-BA48-4DA2-BFEF-8C225A99E7A8}" type="pres">
      <dgm:prSet presAssocID="{A271C820-7414-44FF-A096-A3BEC6035945}" presName="sibTrans" presStyleCnt="0"/>
      <dgm:spPr/>
    </dgm:pt>
    <dgm:pt modelId="{144C7D7A-5AF4-41CB-8DEC-E13B9E6FB54C}" type="pres">
      <dgm:prSet presAssocID="{314D07C5-3CE4-4EAB-A744-F459AC88E6A2}" presName="compositeNode" presStyleCnt="0">
        <dgm:presLayoutVars>
          <dgm:bulletEnabled val="1"/>
        </dgm:presLayoutVars>
      </dgm:prSet>
      <dgm:spPr/>
    </dgm:pt>
    <dgm:pt modelId="{27324DC8-B67A-4B7B-B317-EF81F1B29266}" type="pres">
      <dgm:prSet presAssocID="{314D07C5-3CE4-4EAB-A744-F459AC88E6A2}" presName="bgRect" presStyleLbl="alignNode1" presStyleIdx="2" presStyleCnt="5"/>
      <dgm:spPr/>
    </dgm:pt>
    <dgm:pt modelId="{9053C0CE-2D0C-4273-8AA7-B2B59FAA5C63}" type="pres">
      <dgm:prSet presAssocID="{5D44EA8C-E7A5-4DF7-A261-326C6CC7576F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BC970CB1-6832-4782-9492-81D8D23FAC69}" type="pres">
      <dgm:prSet presAssocID="{314D07C5-3CE4-4EAB-A744-F459AC88E6A2}" presName="nodeRect" presStyleLbl="alignNode1" presStyleIdx="2" presStyleCnt="5">
        <dgm:presLayoutVars>
          <dgm:bulletEnabled val="1"/>
        </dgm:presLayoutVars>
      </dgm:prSet>
      <dgm:spPr/>
    </dgm:pt>
    <dgm:pt modelId="{63AEFE6B-4ACF-4C15-9C97-D7DC8EF665D5}" type="pres">
      <dgm:prSet presAssocID="{5D44EA8C-E7A5-4DF7-A261-326C6CC7576F}" presName="sibTrans" presStyleCnt="0"/>
      <dgm:spPr/>
    </dgm:pt>
    <dgm:pt modelId="{869D92CA-4870-493D-A3CA-1301CAD1CA18}" type="pres">
      <dgm:prSet presAssocID="{A7042CA0-EE4C-4612-8BDE-274BE86553C0}" presName="compositeNode" presStyleCnt="0">
        <dgm:presLayoutVars>
          <dgm:bulletEnabled val="1"/>
        </dgm:presLayoutVars>
      </dgm:prSet>
      <dgm:spPr/>
    </dgm:pt>
    <dgm:pt modelId="{708BB7C1-D42C-4DC2-B0AA-6A4174224F04}" type="pres">
      <dgm:prSet presAssocID="{A7042CA0-EE4C-4612-8BDE-274BE86553C0}" presName="bgRect" presStyleLbl="alignNode1" presStyleIdx="3" presStyleCnt="5"/>
      <dgm:spPr/>
    </dgm:pt>
    <dgm:pt modelId="{CD1A101D-DD01-4BD7-A25A-B86F21139B03}" type="pres">
      <dgm:prSet presAssocID="{DB147E09-A536-4D95-BCA6-22B97B9820D8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EC50F730-19FF-4156-8E5D-51D0A2520BD3}" type="pres">
      <dgm:prSet presAssocID="{A7042CA0-EE4C-4612-8BDE-274BE86553C0}" presName="nodeRect" presStyleLbl="alignNode1" presStyleIdx="3" presStyleCnt="5">
        <dgm:presLayoutVars>
          <dgm:bulletEnabled val="1"/>
        </dgm:presLayoutVars>
      </dgm:prSet>
      <dgm:spPr/>
    </dgm:pt>
    <dgm:pt modelId="{A62BF04C-ACB3-45D0-AC80-621DB69B3B6B}" type="pres">
      <dgm:prSet presAssocID="{DB147E09-A536-4D95-BCA6-22B97B9820D8}" presName="sibTrans" presStyleCnt="0"/>
      <dgm:spPr/>
    </dgm:pt>
    <dgm:pt modelId="{4EAD88FA-01C5-44A5-B630-7C550E7D16D3}" type="pres">
      <dgm:prSet presAssocID="{C5A91F84-0ACB-4373-B540-B860144C9FA1}" presName="compositeNode" presStyleCnt="0">
        <dgm:presLayoutVars>
          <dgm:bulletEnabled val="1"/>
        </dgm:presLayoutVars>
      </dgm:prSet>
      <dgm:spPr/>
    </dgm:pt>
    <dgm:pt modelId="{7F13FACD-29C9-4FDF-807F-CE0B2A32DE66}" type="pres">
      <dgm:prSet presAssocID="{C5A91F84-0ACB-4373-B540-B860144C9FA1}" presName="bgRect" presStyleLbl="alignNode1" presStyleIdx="4" presStyleCnt="5"/>
      <dgm:spPr/>
    </dgm:pt>
    <dgm:pt modelId="{5134CEF5-B050-498B-938D-04D58A28AEFE}" type="pres">
      <dgm:prSet presAssocID="{DE2A6876-E58C-45F1-84C1-E10ABEB1A351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E61CCE47-B908-4266-97E6-B611CC473456}" type="pres">
      <dgm:prSet presAssocID="{C5A91F84-0ACB-4373-B540-B860144C9FA1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F3FD8F03-813B-4A91-AF1C-DFF0FCFA981F}" srcId="{8A531A81-75C1-4C65-8A9E-05BA438B63E3}" destId="{C5A91F84-0ACB-4373-B540-B860144C9FA1}" srcOrd="4" destOrd="0" parTransId="{14DAB01C-D718-4F2B-8032-F8F80ACF456E}" sibTransId="{DE2A6876-E58C-45F1-84C1-E10ABEB1A351}"/>
    <dgm:cxn modelId="{D8C4F729-4203-4D43-BA47-01CCDC7A12A4}" type="presOf" srcId="{C5A91F84-0ACB-4373-B540-B860144C9FA1}" destId="{E61CCE47-B908-4266-97E6-B611CC473456}" srcOrd="1" destOrd="0" presId="urn:microsoft.com/office/officeart/2016/7/layout/LinearBlockProcessNumbered"/>
    <dgm:cxn modelId="{F56D653D-7B4E-4313-8BFF-160B4C813E17}" type="presOf" srcId="{DB147E09-A536-4D95-BCA6-22B97B9820D8}" destId="{CD1A101D-DD01-4BD7-A25A-B86F21139B03}" srcOrd="0" destOrd="0" presId="urn:microsoft.com/office/officeart/2016/7/layout/LinearBlockProcessNumbered"/>
    <dgm:cxn modelId="{236CA960-3E66-4A96-A932-69EC79ED40CB}" type="presOf" srcId="{DEEEBB92-D60A-445A-A0FB-29396C40E22A}" destId="{5C8E673D-87B4-46DE-B5B0-D4C992295FFB}" srcOrd="1" destOrd="0" presId="urn:microsoft.com/office/officeart/2016/7/layout/LinearBlockProcessNumbered"/>
    <dgm:cxn modelId="{9743FC4A-62CA-4B72-9A56-686A1AB6C040}" type="presOf" srcId="{A33D7BE2-7F18-4370-9434-892A5E1C96A5}" destId="{7BB7DCBD-8588-4B96-ABEB-23BDF24762C1}" srcOrd="1" destOrd="0" presId="urn:microsoft.com/office/officeart/2016/7/layout/LinearBlockProcessNumbered"/>
    <dgm:cxn modelId="{E7C3146D-3F45-4992-AF4E-8A9C241B4B0F}" type="presOf" srcId="{314D07C5-3CE4-4EAB-A744-F459AC88E6A2}" destId="{BC970CB1-6832-4782-9492-81D8D23FAC69}" srcOrd="1" destOrd="0" presId="urn:microsoft.com/office/officeart/2016/7/layout/LinearBlockProcessNumbered"/>
    <dgm:cxn modelId="{01C00751-93C8-428C-B43B-7B69167A80E7}" type="presOf" srcId="{C5A91F84-0ACB-4373-B540-B860144C9FA1}" destId="{7F13FACD-29C9-4FDF-807F-CE0B2A32DE66}" srcOrd="0" destOrd="0" presId="urn:microsoft.com/office/officeart/2016/7/layout/LinearBlockProcessNumbered"/>
    <dgm:cxn modelId="{282B1A55-7A58-4950-ACD2-DAB9A0CFD888}" type="presOf" srcId="{A271C820-7414-44FF-A096-A3BEC6035945}" destId="{D6FC2BFE-4770-4C79-8538-1EE798A52278}" srcOrd="0" destOrd="0" presId="urn:microsoft.com/office/officeart/2016/7/layout/LinearBlockProcessNumbered"/>
    <dgm:cxn modelId="{D99CC67C-7E2C-4378-9265-FB2DF7FF1776}" srcId="{8A531A81-75C1-4C65-8A9E-05BA438B63E3}" destId="{314D07C5-3CE4-4EAB-A744-F459AC88E6A2}" srcOrd="2" destOrd="0" parTransId="{E5BAF2B5-293D-4F7A-ADE8-3250A422DF44}" sibTransId="{5D44EA8C-E7A5-4DF7-A261-326C6CC7576F}"/>
    <dgm:cxn modelId="{5B48458A-385F-4057-9FEC-A7B957E8DE79}" type="presOf" srcId="{8A531A81-75C1-4C65-8A9E-05BA438B63E3}" destId="{BFEA91E8-9B91-474D-A663-C8E470B54300}" srcOrd="0" destOrd="0" presId="urn:microsoft.com/office/officeart/2016/7/layout/LinearBlockProcessNumbered"/>
    <dgm:cxn modelId="{A43E4CA5-9ABB-4ACF-829C-00D60971244E}" srcId="{8A531A81-75C1-4C65-8A9E-05BA438B63E3}" destId="{A33D7BE2-7F18-4370-9434-892A5E1C96A5}" srcOrd="1" destOrd="0" parTransId="{3E5201C4-AABF-4C4A-9067-2A86EF586B34}" sibTransId="{A271C820-7414-44FF-A096-A3BEC6035945}"/>
    <dgm:cxn modelId="{B15A20AA-0BA7-4B34-A769-A600E3600F6D}" type="presOf" srcId="{AE120BBF-29E4-49F2-856A-885008B3953E}" destId="{9422A9AD-1FC8-40F7-B994-4CD686A98CBF}" srcOrd="0" destOrd="0" presId="urn:microsoft.com/office/officeart/2016/7/layout/LinearBlockProcessNumbered"/>
    <dgm:cxn modelId="{C727E8B9-80EC-4D5C-97CA-F938E7514BDA}" type="presOf" srcId="{DE2A6876-E58C-45F1-84C1-E10ABEB1A351}" destId="{5134CEF5-B050-498B-938D-04D58A28AEFE}" srcOrd="0" destOrd="0" presId="urn:microsoft.com/office/officeart/2016/7/layout/LinearBlockProcessNumbered"/>
    <dgm:cxn modelId="{65F2C6BF-12C9-4827-B0AB-1CEBF09DEAFC}" type="presOf" srcId="{DEEEBB92-D60A-445A-A0FB-29396C40E22A}" destId="{9FA1CCF8-40D4-4871-9F11-92BF9390B78B}" srcOrd="0" destOrd="0" presId="urn:microsoft.com/office/officeart/2016/7/layout/LinearBlockProcessNumbered"/>
    <dgm:cxn modelId="{50A743C0-6B77-42B4-8177-7B0B7FAD1395}" type="presOf" srcId="{314D07C5-3CE4-4EAB-A744-F459AC88E6A2}" destId="{27324DC8-B67A-4B7B-B317-EF81F1B29266}" srcOrd="0" destOrd="0" presId="urn:microsoft.com/office/officeart/2016/7/layout/LinearBlockProcessNumbered"/>
    <dgm:cxn modelId="{3C34BBC1-E0B7-4DE1-ADC9-E44C38830915}" type="presOf" srcId="{A7042CA0-EE4C-4612-8BDE-274BE86553C0}" destId="{708BB7C1-D42C-4DC2-B0AA-6A4174224F04}" srcOrd="0" destOrd="0" presId="urn:microsoft.com/office/officeart/2016/7/layout/LinearBlockProcessNumbered"/>
    <dgm:cxn modelId="{2BF6B7C4-893A-4948-8D2A-1967559AD851}" type="presOf" srcId="{5D44EA8C-E7A5-4DF7-A261-326C6CC7576F}" destId="{9053C0CE-2D0C-4273-8AA7-B2B59FAA5C63}" srcOrd="0" destOrd="0" presId="urn:microsoft.com/office/officeart/2016/7/layout/LinearBlockProcessNumbered"/>
    <dgm:cxn modelId="{B80DA3CA-18C6-41A6-A515-AB0FA6A7F2C7}" srcId="{8A531A81-75C1-4C65-8A9E-05BA438B63E3}" destId="{DEEEBB92-D60A-445A-A0FB-29396C40E22A}" srcOrd="0" destOrd="0" parTransId="{BE1037D5-D942-4D4F-B18F-B2F77DED2B35}" sibTransId="{AE120BBF-29E4-49F2-856A-885008B3953E}"/>
    <dgm:cxn modelId="{D5C45DD0-7CD9-4C37-A640-41B2127FF3EC}" type="presOf" srcId="{A7042CA0-EE4C-4612-8BDE-274BE86553C0}" destId="{EC50F730-19FF-4156-8E5D-51D0A2520BD3}" srcOrd="1" destOrd="0" presId="urn:microsoft.com/office/officeart/2016/7/layout/LinearBlockProcessNumbered"/>
    <dgm:cxn modelId="{82AAB4EF-DCD0-4B47-8269-693C484F6B0C}" type="presOf" srcId="{A33D7BE2-7F18-4370-9434-892A5E1C96A5}" destId="{A909825E-3735-4A03-820B-F5B0E081EFE8}" srcOrd="0" destOrd="0" presId="urn:microsoft.com/office/officeart/2016/7/layout/LinearBlockProcessNumbered"/>
    <dgm:cxn modelId="{32254DF1-B2FC-465E-BB25-7F4E4A8F585C}" srcId="{8A531A81-75C1-4C65-8A9E-05BA438B63E3}" destId="{A7042CA0-EE4C-4612-8BDE-274BE86553C0}" srcOrd="3" destOrd="0" parTransId="{5BD66239-B3BD-437A-B21D-E6E29436DE1E}" sibTransId="{DB147E09-A536-4D95-BCA6-22B97B9820D8}"/>
    <dgm:cxn modelId="{434F4248-0221-4D30-912B-A20CBBFFB74B}" type="presParOf" srcId="{BFEA91E8-9B91-474D-A663-C8E470B54300}" destId="{AEFC84C2-B13B-4263-AD92-70732EA20635}" srcOrd="0" destOrd="0" presId="urn:microsoft.com/office/officeart/2016/7/layout/LinearBlockProcessNumbered"/>
    <dgm:cxn modelId="{C50324BF-3289-4294-AD4F-99D092225188}" type="presParOf" srcId="{AEFC84C2-B13B-4263-AD92-70732EA20635}" destId="{9FA1CCF8-40D4-4871-9F11-92BF9390B78B}" srcOrd="0" destOrd="0" presId="urn:microsoft.com/office/officeart/2016/7/layout/LinearBlockProcessNumbered"/>
    <dgm:cxn modelId="{8D14E9BC-8056-4EF1-839F-A33579822589}" type="presParOf" srcId="{AEFC84C2-B13B-4263-AD92-70732EA20635}" destId="{9422A9AD-1FC8-40F7-B994-4CD686A98CBF}" srcOrd="1" destOrd="0" presId="urn:microsoft.com/office/officeart/2016/7/layout/LinearBlockProcessNumbered"/>
    <dgm:cxn modelId="{E5BAAFC0-FC64-44EC-AF98-E686AEA63174}" type="presParOf" srcId="{AEFC84C2-B13B-4263-AD92-70732EA20635}" destId="{5C8E673D-87B4-46DE-B5B0-D4C992295FFB}" srcOrd="2" destOrd="0" presId="urn:microsoft.com/office/officeart/2016/7/layout/LinearBlockProcessNumbered"/>
    <dgm:cxn modelId="{C134CF1F-5470-4977-A9B9-B15BA622CDA8}" type="presParOf" srcId="{BFEA91E8-9B91-474D-A663-C8E470B54300}" destId="{93C4817D-155E-48B9-AE9F-4F308CEB356D}" srcOrd="1" destOrd="0" presId="urn:microsoft.com/office/officeart/2016/7/layout/LinearBlockProcessNumbered"/>
    <dgm:cxn modelId="{F9F5E881-106B-4D5A-9881-BB7BB49332EF}" type="presParOf" srcId="{BFEA91E8-9B91-474D-A663-C8E470B54300}" destId="{259525FC-7D20-4573-8DF6-C63E72251119}" srcOrd="2" destOrd="0" presId="urn:microsoft.com/office/officeart/2016/7/layout/LinearBlockProcessNumbered"/>
    <dgm:cxn modelId="{4187839E-C871-4478-8AB7-628570B05538}" type="presParOf" srcId="{259525FC-7D20-4573-8DF6-C63E72251119}" destId="{A909825E-3735-4A03-820B-F5B0E081EFE8}" srcOrd="0" destOrd="0" presId="urn:microsoft.com/office/officeart/2016/7/layout/LinearBlockProcessNumbered"/>
    <dgm:cxn modelId="{2E824C99-12C7-4778-80F6-48BE9D8BD682}" type="presParOf" srcId="{259525FC-7D20-4573-8DF6-C63E72251119}" destId="{D6FC2BFE-4770-4C79-8538-1EE798A52278}" srcOrd="1" destOrd="0" presId="urn:microsoft.com/office/officeart/2016/7/layout/LinearBlockProcessNumbered"/>
    <dgm:cxn modelId="{02B13473-5B19-4332-B5AC-A782D70EFA5C}" type="presParOf" srcId="{259525FC-7D20-4573-8DF6-C63E72251119}" destId="{7BB7DCBD-8588-4B96-ABEB-23BDF24762C1}" srcOrd="2" destOrd="0" presId="urn:microsoft.com/office/officeart/2016/7/layout/LinearBlockProcessNumbered"/>
    <dgm:cxn modelId="{393E97C8-6F3D-4C81-AECB-39862CDBAEE1}" type="presParOf" srcId="{BFEA91E8-9B91-474D-A663-C8E470B54300}" destId="{85415FBB-BA48-4DA2-BFEF-8C225A99E7A8}" srcOrd="3" destOrd="0" presId="urn:microsoft.com/office/officeart/2016/7/layout/LinearBlockProcessNumbered"/>
    <dgm:cxn modelId="{CA363606-9909-4C9F-9B10-1D8C80C00A2A}" type="presParOf" srcId="{BFEA91E8-9B91-474D-A663-C8E470B54300}" destId="{144C7D7A-5AF4-41CB-8DEC-E13B9E6FB54C}" srcOrd="4" destOrd="0" presId="urn:microsoft.com/office/officeart/2016/7/layout/LinearBlockProcessNumbered"/>
    <dgm:cxn modelId="{65C1EFBC-57C9-464A-ACC1-563C536D347F}" type="presParOf" srcId="{144C7D7A-5AF4-41CB-8DEC-E13B9E6FB54C}" destId="{27324DC8-B67A-4B7B-B317-EF81F1B29266}" srcOrd="0" destOrd="0" presId="urn:microsoft.com/office/officeart/2016/7/layout/LinearBlockProcessNumbered"/>
    <dgm:cxn modelId="{5FFE3D88-1530-43FD-BC31-AC17BBA51CD3}" type="presParOf" srcId="{144C7D7A-5AF4-41CB-8DEC-E13B9E6FB54C}" destId="{9053C0CE-2D0C-4273-8AA7-B2B59FAA5C63}" srcOrd="1" destOrd="0" presId="urn:microsoft.com/office/officeart/2016/7/layout/LinearBlockProcessNumbered"/>
    <dgm:cxn modelId="{80FEF1C1-7EFE-43F8-9B01-C61F7BB777B8}" type="presParOf" srcId="{144C7D7A-5AF4-41CB-8DEC-E13B9E6FB54C}" destId="{BC970CB1-6832-4782-9492-81D8D23FAC69}" srcOrd="2" destOrd="0" presId="urn:microsoft.com/office/officeart/2016/7/layout/LinearBlockProcessNumbered"/>
    <dgm:cxn modelId="{BFF07212-244B-4115-B6E1-8831F465FC17}" type="presParOf" srcId="{BFEA91E8-9B91-474D-A663-C8E470B54300}" destId="{63AEFE6B-4ACF-4C15-9C97-D7DC8EF665D5}" srcOrd="5" destOrd="0" presId="urn:microsoft.com/office/officeart/2016/7/layout/LinearBlockProcessNumbered"/>
    <dgm:cxn modelId="{B1DB2709-6F8D-4B7C-9F26-8169D6020E67}" type="presParOf" srcId="{BFEA91E8-9B91-474D-A663-C8E470B54300}" destId="{869D92CA-4870-493D-A3CA-1301CAD1CA18}" srcOrd="6" destOrd="0" presId="urn:microsoft.com/office/officeart/2016/7/layout/LinearBlockProcessNumbered"/>
    <dgm:cxn modelId="{E55F22C0-FCF3-41BE-9111-C746CE92066E}" type="presParOf" srcId="{869D92CA-4870-493D-A3CA-1301CAD1CA18}" destId="{708BB7C1-D42C-4DC2-B0AA-6A4174224F04}" srcOrd="0" destOrd="0" presId="urn:microsoft.com/office/officeart/2016/7/layout/LinearBlockProcessNumbered"/>
    <dgm:cxn modelId="{60A91D4F-8598-4E04-ACCD-14791950C047}" type="presParOf" srcId="{869D92CA-4870-493D-A3CA-1301CAD1CA18}" destId="{CD1A101D-DD01-4BD7-A25A-B86F21139B03}" srcOrd="1" destOrd="0" presId="urn:microsoft.com/office/officeart/2016/7/layout/LinearBlockProcessNumbered"/>
    <dgm:cxn modelId="{44342C33-1363-42B5-85F5-4749CC21E45B}" type="presParOf" srcId="{869D92CA-4870-493D-A3CA-1301CAD1CA18}" destId="{EC50F730-19FF-4156-8E5D-51D0A2520BD3}" srcOrd="2" destOrd="0" presId="urn:microsoft.com/office/officeart/2016/7/layout/LinearBlockProcessNumbered"/>
    <dgm:cxn modelId="{C0BDABB4-6BE0-46DA-9E4C-B25856123DAD}" type="presParOf" srcId="{BFEA91E8-9B91-474D-A663-C8E470B54300}" destId="{A62BF04C-ACB3-45D0-AC80-621DB69B3B6B}" srcOrd="7" destOrd="0" presId="urn:microsoft.com/office/officeart/2016/7/layout/LinearBlockProcessNumbered"/>
    <dgm:cxn modelId="{DE6D4981-8579-45C3-941C-05793A0BD732}" type="presParOf" srcId="{BFEA91E8-9B91-474D-A663-C8E470B54300}" destId="{4EAD88FA-01C5-44A5-B630-7C550E7D16D3}" srcOrd="8" destOrd="0" presId="urn:microsoft.com/office/officeart/2016/7/layout/LinearBlockProcessNumbered"/>
    <dgm:cxn modelId="{7A58A31F-8956-4100-BBA5-A06382DF9C2A}" type="presParOf" srcId="{4EAD88FA-01C5-44A5-B630-7C550E7D16D3}" destId="{7F13FACD-29C9-4FDF-807F-CE0B2A32DE66}" srcOrd="0" destOrd="0" presId="urn:microsoft.com/office/officeart/2016/7/layout/LinearBlockProcessNumbered"/>
    <dgm:cxn modelId="{11ED6BD5-2F7A-46EB-A379-741B803E7143}" type="presParOf" srcId="{4EAD88FA-01C5-44A5-B630-7C550E7D16D3}" destId="{5134CEF5-B050-498B-938D-04D58A28AEFE}" srcOrd="1" destOrd="0" presId="urn:microsoft.com/office/officeart/2016/7/layout/LinearBlockProcessNumbered"/>
    <dgm:cxn modelId="{48F3F92D-B611-4818-93F3-86F6EA22C39C}" type="presParOf" srcId="{4EAD88FA-01C5-44A5-B630-7C550E7D16D3}" destId="{E61CCE47-B908-4266-97E6-B611CC47345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F0F04-F8D8-4594-A104-C25945BCECFE}">
      <dsp:nvSpPr>
        <dsp:cNvPr id="0" name=""/>
        <dsp:cNvSpPr/>
      </dsp:nvSpPr>
      <dsp:spPr>
        <a:xfrm>
          <a:off x="7397164" y="496604"/>
          <a:ext cx="1315985" cy="13157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00AD3-5C26-41FA-8C77-99EC5055095C}">
      <dsp:nvSpPr>
        <dsp:cNvPr id="0" name=""/>
        <dsp:cNvSpPr/>
      </dsp:nvSpPr>
      <dsp:spPr>
        <a:xfrm>
          <a:off x="7441476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Now deploy your built app artifacts and then test in production</a:t>
          </a:r>
          <a:endParaRPr lang="en-US" sz="900" kern="1200"/>
        </a:p>
      </dsp:txBody>
      <dsp:txXfrm>
        <a:off x="7617052" y="715931"/>
        <a:ext cx="877045" cy="877080"/>
      </dsp:txXfrm>
    </dsp:sp>
    <dsp:sp modelId="{73FD23A1-8C45-4462-A36F-DC57ADC48378}">
      <dsp:nvSpPr>
        <dsp:cNvPr id="0" name=""/>
        <dsp:cNvSpPr/>
      </dsp:nvSpPr>
      <dsp:spPr>
        <a:xfrm rot="2700000">
          <a:off x="6037795" y="496456"/>
          <a:ext cx="1315800" cy="131580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D4DFBF-2B6D-4DA2-9665-2417E6A68CF7}">
      <dsp:nvSpPr>
        <dsp:cNvPr id="0" name=""/>
        <dsp:cNvSpPr/>
      </dsp:nvSpPr>
      <dsp:spPr>
        <a:xfrm>
          <a:off x="6082014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Install Required Dependencies on production servers where you want to deploy your app.</a:t>
          </a:r>
          <a:endParaRPr lang="en-US" sz="900" kern="1200"/>
        </a:p>
      </dsp:txBody>
      <dsp:txXfrm>
        <a:off x="6257591" y="715931"/>
        <a:ext cx="877045" cy="877080"/>
      </dsp:txXfrm>
    </dsp:sp>
    <dsp:sp modelId="{4A8FED8F-DA9D-4DAB-92BC-FF441A2EE9D1}">
      <dsp:nvSpPr>
        <dsp:cNvPr id="0" name=""/>
        <dsp:cNvSpPr/>
      </dsp:nvSpPr>
      <dsp:spPr>
        <a:xfrm rot="2700000">
          <a:off x="4678333" y="496456"/>
          <a:ext cx="1315800" cy="131580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D8056-9848-4F11-BD36-E833C602C70C}">
      <dsp:nvSpPr>
        <dsp:cNvPr id="0" name=""/>
        <dsp:cNvSpPr/>
      </dsp:nvSpPr>
      <dsp:spPr>
        <a:xfrm>
          <a:off x="4722553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Prepare deployment artifacts.</a:t>
          </a:r>
          <a:endParaRPr lang="en-US" sz="900" kern="1200"/>
        </a:p>
      </dsp:txBody>
      <dsp:txXfrm>
        <a:off x="4898129" y="715931"/>
        <a:ext cx="877045" cy="877080"/>
      </dsp:txXfrm>
    </dsp:sp>
    <dsp:sp modelId="{3D1A1351-4292-4C06-A178-CF9E5EAAA8BD}">
      <dsp:nvSpPr>
        <dsp:cNvPr id="0" name=""/>
        <dsp:cNvSpPr/>
      </dsp:nvSpPr>
      <dsp:spPr>
        <a:xfrm rot="2700000">
          <a:off x="3318872" y="496456"/>
          <a:ext cx="1315800" cy="131580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E7C71-F581-4821-93D8-A9DE54E4654E}">
      <dsp:nvSpPr>
        <dsp:cNvPr id="0" name=""/>
        <dsp:cNvSpPr/>
      </dsp:nvSpPr>
      <dsp:spPr>
        <a:xfrm>
          <a:off x="3363091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Test it locally</a:t>
          </a:r>
          <a:endParaRPr lang="en-US" sz="900" kern="1200"/>
        </a:p>
      </dsp:txBody>
      <dsp:txXfrm>
        <a:off x="3537831" y="715931"/>
        <a:ext cx="877045" cy="877080"/>
      </dsp:txXfrm>
    </dsp:sp>
    <dsp:sp modelId="{C67C8DF6-8DAA-489E-8DFA-1B021BFC4BD9}">
      <dsp:nvSpPr>
        <dsp:cNvPr id="0" name=""/>
        <dsp:cNvSpPr/>
      </dsp:nvSpPr>
      <dsp:spPr>
        <a:xfrm rot="2700000">
          <a:off x="1959410" y="496456"/>
          <a:ext cx="1315800" cy="131580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B8A2F-CF2C-4B5F-9365-B234B6CD19C0}">
      <dsp:nvSpPr>
        <dsp:cNvPr id="0" name=""/>
        <dsp:cNvSpPr/>
      </dsp:nvSpPr>
      <dsp:spPr>
        <a:xfrm>
          <a:off x="2003629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Install Required Dependencies</a:t>
          </a:r>
          <a:endParaRPr lang="en-US" sz="900" kern="1200" dirty="0"/>
        </a:p>
      </dsp:txBody>
      <dsp:txXfrm>
        <a:off x="2178369" y="715931"/>
        <a:ext cx="877045" cy="877080"/>
      </dsp:txXfrm>
    </dsp:sp>
    <dsp:sp modelId="{94CEB44B-3C66-4BB4-8D0A-5DDED2BC32B6}">
      <dsp:nvSpPr>
        <dsp:cNvPr id="0" name=""/>
        <dsp:cNvSpPr/>
      </dsp:nvSpPr>
      <dsp:spPr>
        <a:xfrm rot="2700000">
          <a:off x="599948" y="496456"/>
          <a:ext cx="1315800" cy="131580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91981-C2C1-4FA5-862D-503F7D782BB7}">
      <dsp:nvSpPr>
        <dsp:cNvPr id="0" name=""/>
        <dsp:cNvSpPr/>
      </dsp:nvSpPr>
      <dsp:spPr>
        <a:xfrm>
          <a:off x="643331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Write Application Code</a:t>
          </a:r>
          <a:endParaRPr lang="en-US" sz="900" kern="1200" dirty="0"/>
        </a:p>
      </dsp:txBody>
      <dsp:txXfrm>
        <a:off x="818908" y="715931"/>
        <a:ext cx="877045" cy="877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93871-CC2F-4309-BECF-FE2628BABCBF}">
      <dsp:nvSpPr>
        <dsp:cNvPr id="0" name=""/>
        <dsp:cNvSpPr/>
      </dsp:nvSpPr>
      <dsp:spPr>
        <a:xfrm>
          <a:off x="3569150" y="556067"/>
          <a:ext cx="1473007" cy="14732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20229-9CEF-40A9-A210-6699EDA138A5}">
      <dsp:nvSpPr>
        <dsp:cNvPr id="0" name=""/>
        <dsp:cNvSpPr/>
      </dsp:nvSpPr>
      <dsp:spPr>
        <a:xfrm>
          <a:off x="3618058" y="605185"/>
          <a:ext cx="1375190" cy="13750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dirty="0">
              <a:solidFill>
                <a:srgbClr val="000000"/>
              </a:solidFill>
              <a:effectLst/>
              <a:latin typeface="Aptos" panose="020B0004020202020204" pitchFamily="34" charset="0"/>
            </a:rPr>
            <a:t>Deploy the docker container on server</a:t>
          </a:r>
          <a:endParaRPr lang="en-US" sz="1500" b="0" i="0" u="none" strike="noStrike" kern="1200" dirty="0">
            <a:effectLst/>
            <a:latin typeface="Arial" panose="020B0604020202020204" pitchFamily="34" charset="0"/>
          </a:endParaRPr>
        </a:p>
      </dsp:txBody>
      <dsp:txXfrm>
        <a:off x="3814651" y="801656"/>
        <a:ext cx="982005" cy="982100"/>
      </dsp:txXfrm>
    </dsp:sp>
    <dsp:sp modelId="{4DAB4E20-7EF1-466F-A51B-39DFEF094BC6}">
      <dsp:nvSpPr>
        <dsp:cNvPr id="0" name=""/>
        <dsp:cNvSpPr/>
      </dsp:nvSpPr>
      <dsp:spPr>
        <a:xfrm rot="2700000">
          <a:off x="2048528" y="557848"/>
          <a:ext cx="1469459" cy="146945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DA819-9C50-41CF-ABC0-D85D05E912FC}">
      <dsp:nvSpPr>
        <dsp:cNvPr id="0" name=""/>
        <dsp:cNvSpPr/>
      </dsp:nvSpPr>
      <dsp:spPr>
        <a:xfrm>
          <a:off x="2095663" y="605185"/>
          <a:ext cx="1375190" cy="13750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dirty="0">
              <a:solidFill>
                <a:srgbClr val="000000"/>
              </a:solidFill>
              <a:effectLst/>
              <a:latin typeface="Aptos" panose="020B0004020202020204" pitchFamily="34" charset="0"/>
            </a:rPr>
            <a:t>Write and Build Dockerfile &amp; Image</a:t>
          </a:r>
          <a:endParaRPr lang="en-US" sz="1500" b="0" i="0" u="none" strike="noStrike" kern="1200" dirty="0">
            <a:effectLst/>
            <a:latin typeface="Arial" panose="020B0604020202020204" pitchFamily="34" charset="0"/>
          </a:endParaRPr>
        </a:p>
      </dsp:txBody>
      <dsp:txXfrm>
        <a:off x="2292255" y="801656"/>
        <a:ext cx="982005" cy="982100"/>
      </dsp:txXfrm>
    </dsp:sp>
    <dsp:sp modelId="{94CEB44B-3C66-4BB4-8D0A-5DDED2BC32B6}">
      <dsp:nvSpPr>
        <dsp:cNvPr id="0" name=""/>
        <dsp:cNvSpPr/>
      </dsp:nvSpPr>
      <dsp:spPr>
        <a:xfrm rot="2700000">
          <a:off x="526132" y="557848"/>
          <a:ext cx="1469459" cy="146945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91981-C2C1-4FA5-862D-503F7D782BB7}">
      <dsp:nvSpPr>
        <dsp:cNvPr id="0" name=""/>
        <dsp:cNvSpPr/>
      </dsp:nvSpPr>
      <dsp:spPr>
        <a:xfrm>
          <a:off x="573267" y="605185"/>
          <a:ext cx="1375190" cy="13750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>
              <a:solidFill>
                <a:srgbClr val="000000"/>
              </a:solidFill>
              <a:effectLst/>
              <a:latin typeface="Aptos" panose="020B0004020202020204" pitchFamily="34" charset="0"/>
            </a:rPr>
            <a:t>Write Application Code</a:t>
          </a:r>
          <a:endParaRPr lang="en-US" sz="1500" kern="1200"/>
        </a:p>
      </dsp:txBody>
      <dsp:txXfrm>
        <a:off x="769860" y="801656"/>
        <a:ext cx="982005" cy="982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401B9-1F4F-4A8C-A999-1F2E1A7D3895}">
      <dsp:nvSpPr>
        <dsp:cNvPr id="0" name=""/>
        <dsp:cNvSpPr/>
      </dsp:nvSpPr>
      <dsp:spPr>
        <a:xfrm>
          <a:off x="0" y="630733"/>
          <a:ext cx="8596312" cy="11644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49D0B-E740-448D-BE34-F1974662B9E6}">
      <dsp:nvSpPr>
        <dsp:cNvPr id="0" name=""/>
        <dsp:cNvSpPr/>
      </dsp:nvSpPr>
      <dsp:spPr>
        <a:xfrm>
          <a:off x="352240" y="892730"/>
          <a:ext cx="640437" cy="640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F5B8D-B4F1-4212-8B17-C531004B55F9}">
      <dsp:nvSpPr>
        <dsp:cNvPr id="0" name=""/>
        <dsp:cNvSpPr/>
      </dsp:nvSpPr>
      <dsp:spPr>
        <a:xfrm>
          <a:off x="1344917" y="630733"/>
          <a:ext cx="7251394" cy="1164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36" tIns="123236" rIns="123236" bIns="1232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Containers encapsulate applications and their dependencies, providing isolated environments.</a:t>
          </a:r>
        </a:p>
      </dsp:txBody>
      <dsp:txXfrm>
        <a:off x="1344917" y="630733"/>
        <a:ext cx="7251394" cy="1164431"/>
      </dsp:txXfrm>
    </dsp:sp>
    <dsp:sp modelId="{F71C2D20-2953-4516-86B6-117C7799678C}">
      <dsp:nvSpPr>
        <dsp:cNvPr id="0" name=""/>
        <dsp:cNvSpPr/>
      </dsp:nvSpPr>
      <dsp:spPr>
        <a:xfrm>
          <a:off x="0" y="2086272"/>
          <a:ext cx="8596312" cy="11644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A11D2-E152-4EE0-A80B-56B531031F43}">
      <dsp:nvSpPr>
        <dsp:cNvPr id="0" name=""/>
        <dsp:cNvSpPr/>
      </dsp:nvSpPr>
      <dsp:spPr>
        <a:xfrm>
          <a:off x="352240" y="2348269"/>
          <a:ext cx="640437" cy="640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A881E-8489-4B11-AD01-079AC6481804}">
      <dsp:nvSpPr>
        <dsp:cNvPr id="0" name=""/>
        <dsp:cNvSpPr/>
      </dsp:nvSpPr>
      <dsp:spPr>
        <a:xfrm>
          <a:off x="1344917" y="2086272"/>
          <a:ext cx="7251394" cy="1164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36" tIns="123236" rIns="123236" bIns="1232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They ensure that applications run the same, regardless of where they're deployed.</a:t>
          </a:r>
        </a:p>
      </dsp:txBody>
      <dsp:txXfrm>
        <a:off x="1344917" y="2086272"/>
        <a:ext cx="7251394" cy="11644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BF3C5-D832-4989-908E-C4CD3D64FBA4}">
      <dsp:nvSpPr>
        <dsp:cNvPr id="0" name=""/>
        <dsp:cNvSpPr/>
      </dsp:nvSpPr>
      <dsp:spPr>
        <a:xfrm>
          <a:off x="0" y="707288"/>
          <a:ext cx="10515600" cy="13057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A78FFC-FFBE-4972-BD6C-C6AECB2A44BE}">
      <dsp:nvSpPr>
        <dsp:cNvPr id="0" name=""/>
        <dsp:cNvSpPr/>
      </dsp:nvSpPr>
      <dsp:spPr>
        <a:xfrm>
          <a:off x="394993" y="1001085"/>
          <a:ext cx="718169" cy="718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C7628A-A89F-4477-A855-E4C8FA07BE73}">
      <dsp:nvSpPr>
        <dsp:cNvPr id="0" name=""/>
        <dsp:cNvSpPr/>
      </dsp:nvSpPr>
      <dsp:spPr>
        <a:xfrm>
          <a:off x="1508156" y="707288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Standardizes the process of running services across different environments like Dev, Test and Production.</a:t>
          </a:r>
        </a:p>
      </dsp:txBody>
      <dsp:txXfrm>
        <a:off x="1508156" y="707288"/>
        <a:ext cx="9007443" cy="1305763"/>
      </dsp:txXfrm>
    </dsp:sp>
    <dsp:sp modelId="{C2FAA61B-495B-4A88-8174-857403A824E0}">
      <dsp:nvSpPr>
        <dsp:cNvPr id="0" name=""/>
        <dsp:cNvSpPr/>
      </dsp:nvSpPr>
      <dsp:spPr>
        <a:xfrm>
          <a:off x="0" y="2339492"/>
          <a:ext cx="10515600" cy="13057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C25AE8-3FB2-455F-ABCB-99DF38D632DD}">
      <dsp:nvSpPr>
        <dsp:cNvPr id="0" name=""/>
        <dsp:cNvSpPr/>
      </dsp:nvSpPr>
      <dsp:spPr>
        <a:xfrm>
          <a:off x="394993" y="2633289"/>
          <a:ext cx="718169" cy="718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053F04-8F83-4C2B-B087-FCB4041A6DE2}">
      <dsp:nvSpPr>
        <dsp:cNvPr id="0" name=""/>
        <dsp:cNvSpPr/>
      </dsp:nvSpPr>
      <dsp:spPr>
        <a:xfrm>
          <a:off x="1508156" y="2339492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Simplifies environment setup with consistent Docker commands, reducing setup time.</a:t>
          </a:r>
        </a:p>
      </dsp:txBody>
      <dsp:txXfrm>
        <a:off x="1508156" y="2339492"/>
        <a:ext cx="9007443" cy="1305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5114C-CFE1-444E-9F67-A19EC2E1A4AF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2CB60-1085-4125-8285-BAD0085C791B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F0A75-2D2E-45B4-8278-61F9AC219540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Download Docker Desktop from the official Docker website.</a:t>
          </a:r>
        </a:p>
      </dsp:txBody>
      <dsp:txXfrm>
        <a:off x="1342800" y="3255669"/>
        <a:ext cx="3600000" cy="720000"/>
      </dsp:txXfrm>
    </dsp:sp>
    <dsp:sp modelId="{347951AB-7312-4C35-BCC0-F24ED98AC661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15F45-6DAA-4AAA-B09A-EE98B067E376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FA9E9-F1D7-4E13-BC41-2E32F75697A2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Follow installation instructions specific to your operating system (Windows, macOS, or Linux).</a:t>
          </a:r>
        </a:p>
      </dsp:txBody>
      <dsp:txXfrm>
        <a:off x="5572800" y="3255669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5BA39-8E18-4F81-8AEA-0AE40309C49A}">
      <dsp:nvSpPr>
        <dsp:cNvPr id="0" name=""/>
        <dsp:cNvSpPr/>
      </dsp:nvSpPr>
      <dsp:spPr>
        <a:xfrm>
          <a:off x="0" y="630733"/>
          <a:ext cx="8596312" cy="11644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B874-95CB-45E1-8E70-0CC7EEB7B5C7}">
      <dsp:nvSpPr>
        <dsp:cNvPr id="0" name=""/>
        <dsp:cNvSpPr/>
      </dsp:nvSpPr>
      <dsp:spPr>
        <a:xfrm>
          <a:off x="352240" y="892730"/>
          <a:ext cx="640437" cy="640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F0C0A-D1BE-4315-B110-3BC72F9DDE7C}">
      <dsp:nvSpPr>
        <dsp:cNvPr id="0" name=""/>
        <dsp:cNvSpPr/>
      </dsp:nvSpPr>
      <dsp:spPr>
        <a:xfrm>
          <a:off x="1344917" y="630733"/>
          <a:ext cx="7251394" cy="1164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36" tIns="123236" rIns="123236" bIns="1232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Volumes and bind mounts are used to persist data outside of containers.</a:t>
          </a:r>
        </a:p>
      </dsp:txBody>
      <dsp:txXfrm>
        <a:off x="1344917" y="630733"/>
        <a:ext cx="7251394" cy="1164431"/>
      </dsp:txXfrm>
    </dsp:sp>
    <dsp:sp modelId="{EE0328F4-AB85-470F-A275-E7274C7102B8}">
      <dsp:nvSpPr>
        <dsp:cNvPr id="0" name=""/>
        <dsp:cNvSpPr/>
      </dsp:nvSpPr>
      <dsp:spPr>
        <a:xfrm>
          <a:off x="0" y="2086272"/>
          <a:ext cx="8596312" cy="11644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6E207-49DA-4D5B-BC79-1D93C390368D}">
      <dsp:nvSpPr>
        <dsp:cNvPr id="0" name=""/>
        <dsp:cNvSpPr/>
      </dsp:nvSpPr>
      <dsp:spPr>
        <a:xfrm>
          <a:off x="352240" y="2348269"/>
          <a:ext cx="640437" cy="640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69CF7-0EDB-4C1B-9C51-4B8F0647FD12}">
      <dsp:nvSpPr>
        <dsp:cNvPr id="0" name=""/>
        <dsp:cNvSpPr/>
      </dsp:nvSpPr>
      <dsp:spPr>
        <a:xfrm>
          <a:off x="1344917" y="2086272"/>
          <a:ext cx="7251394" cy="1164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36" tIns="123236" rIns="123236" bIns="1232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ensures data isn't lost when containers are removed or updated.</a:t>
          </a:r>
        </a:p>
      </dsp:txBody>
      <dsp:txXfrm>
        <a:off x="1344917" y="2086272"/>
        <a:ext cx="7251394" cy="11644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8F3B7-C613-4286-9D0E-A12D722A216D}">
      <dsp:nvSpPr>
        <dsp:cNvPr id="0" name=""/>
        <dsp:cNvSpPr/>
      </dsp:nvSpPr>
      <dsp:spPr>
        <a:xfrm>
          <a:off x="4929" y="887082"/>
          <a:ext cx="1889521" cy="719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Download an image from a registry.</a:t>
          </a:r>
        </a:p>
      </dsp:txBody>
      <dsp:txXfrm>
        <a:off x="4929" y="887082"/>
        <a:ext cx="1889521" cy="719443"/>
      </dsp:txXfrm>
    </dsp:sp>
    <dsp:sp modelId="{8B74BF64-6005-4185-93FD-29B286942AA5}">
      <dsp:nvSpPr>
        <dsp:cNvPr id="0" name=""/>
        <dsp:cNvSpPr/>
      </dsp:nvSpPr>
      <dsp:spPr>
        <a:xfrm>
          <a:off x="4929" y="1606526"/>
          <a:ext cx="1889521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500" kern="1200" dirty="0">
              <a:latin typeface="Agency FB" panose="020B0503020202020204" pitchFamily="34" charset="0"/>
            </a:rPr>
            <a:t>docker pull [image]</a:t>
          </a:r>
        </a:p>
      </dsp:txBody>
      <dsp:txXfrm>
        <a:off x="4929" y="1606526"/>
        <a:ext cx="1889521" cy="658800"/>
      </dsp:txXfrm>
    </dsp:sp>
    <dsp:sp modelId="{EE39D90D-63FD-4B35-A679-2949F970CC77}">
      <dsp:nvSpPr>
        <dsp:cNvPr id="0" name=""/>
        <dsp:cNvSpPr/>
      </dsp:nvSpPr>
      <dsp:spPr>
        <a:xfrm>
          <a:off x="2158984" y="887082"/>
          <a:ext cx="1889521" cy="719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and start a new container from an image.</a:t>
          </a:r>
        </a:p>
      </dsp:txBody>
      <dsp:txXfrm>
        <a:off x="2158984" y="887082"/>
        <a:ext cx="1889521" cy="719443"/>
      </dsp:txXfrm>
    </dsp:sp>
    <dsp:sp modelId="{4DF11207-9497-4D5C-B4C1-0947062FA16C}">
      <dsp:nvSpPr>
        <dsp:cNvPr id="0" name=""/>
        <dsp:cNvSpPr/>
      </dsp:nvSpPr>
      <dsp:spPr>
        <a:xfrm>
          <a:off x="2158984" y="1606526"/>
          <a:ext cx="1889521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500" kern="1200" dirty="0">
              <a:latin typeface="Agency FB" panose="020B0503020202020204" pitchFamily="34" charset="0"/>
            </a:rPr>
            <a:t>docker run [image]</a:t>
          </a:r>
        </a:p>
      </dsp:txBody>
      <dsp:txXfrm>
        <a:off x="2158984" y="1606526"/>
        <a:ext cx="1889521" cy="658800"/>
      </dsp:txXfrm>
    </dsp:sp>
    <dsp:sp modelId="{022DFB0A-EAA2-4A38-85B4-E8E7D91BC896}">
      <dsp:nvSpPr>
        <dsp:cNvPr id="0" name=""/>
        <dsp:cNvSpPr/>
      </dsp:nvSpPr>
      <dsp:spPr>
        <a:xfrm>
          <a:off x="4313039" y="887082"/>
          <a:ext cx="1889521" cy="719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List running containers.</a:t>
          </a:r>
        </a:p>
      </dsp:txBody>
      <dsp:txXfrm>
        <a:off x="4313039" y="887082"/>
        <a:ext cx="1889521" cy="719443"/>
      </dsp:txXfrm>
    </dsp:sp>
    <dsp:sp modelId="{854C8C53-277A-4DDC-9A40-7D7224E5D114}">
      <dsp:nvSpPr>
        <dsp:cNvPr id="0" name=""/>
        <dsp:cNvSpPr/>
      </dsp:nvSpPr>
      <dsp:spPr>
        <a:xfrm>
          <a:off x="4313039" y="1606526"/>
          <a:ext cx="1889521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500" kern="1200" dirty="0">
              <a:latin typeface="Agency FB" panose="020B0503020202020204" pitchFamily="34" charset="0"/>
            </a:rPr>
            <a:t>docker </a:t>
          </a:r>
          <a:r>
            <a:rPr lang="en-US" sz="1500" kern="1200" dirty="0" err="1">
              <a:latin typeface="Agency FB" panose="020B0503020202020204" pitchFamily="34" charset="0"/>
            </a:rPr>
            <a:t>ps</a:t>
          </a:r>
          <a:endParaRPr lang="en-US" sz="1500" kern="1200" dirty="0">
            <a:latin typeface="Agency FB" panose="020B0503020202020204" pitchFamily="34" charset="0"/>
          </a:endParaRPr>
        </a:p>
      </dsp:txBody>
      <dsp:txXfrm>
        <a:off x="4313039" y="1606526"/>
        <a:ext cx="1889521" cy="658800"/>
      </dsp:txXfrm>
    </dsp:sp>
    <dsp:sp modelId="{B7FD63B5-180B-43C3-8252-80637C6AC170}">
      <dsp:nvSpPr>
        <dsp:cNvPr id="0" name=""/>
        <dsp:cNvSpPr/>
      </dsp:nvSpPr>
      <dsp:spPr>
        <a:xfrm>
          <a:off x="6467094" y="887082"/>
          <a:ext cx="1889521" cy="719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Stop a running container.</a:t>
          </a:r>
        </a:p>
      </dsp:txBody>
      <dsp:txXfrm>
        <a:off x="6467094" y="887082"/>
        <a:ext cx="1889521" cy="719443"/>
      </dsp:txXfrm>
    </dsp:sp>
    <dsp:sp modelId="{6D4F6288-5CA5-46F1-85F7-91A738A49F50}">
      <dsp:nvSpPr>
        <dsp:cNvPr id="0" name=""/>
        <dsp:cNvSpPr/>
      </dsp:nvSpPr>
      <dsp:spPr>
        <a:xfrm>
          <a:off x="6467094" y="1606526"/>
          <a:ext cx="1889521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500" kern="1200" dirty="0">
              <a:latin typeface="Agency FB" panose="020B0503020202020204" pitchFamily="34" charset="0"/>
            </a:rPr>
            <a:t>docker stop [container]</a:t>
          </a:r>
        </a:p>
      </dsp:txBody>
      <dsp:txXfrm>
        <a:off x="6467094" y="1606526"/>
        <a:ext cx="1889521" cy="658800"/>
      </dsp:txXfrm>
    </dsp:sp>
    <dsp:sp modelId="{EF8CE0E5-46B1-4D5B-B5A0-F90736907805}">
      <dsp:nvSpPr>
        <dsp:cNvPr id="0" name=""/>
        <dsp:cNvSpPr/>
      </dsp:nvSpPr>
      <dsp:spPr>
        <a:xfrm>
          <a:off x="8621148" y="887082"/>
          <a:ext cx="1889521" cy="719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 a container.</a:t>
          </a:r>
        </a:p>
      </dsp:txBody>
      <dsp:txXfrm>
        <a:off x="8621148" y="887082"/>
        <a:ext cx="1889521" cy="719443"/>
      </dsp:txXfrm>
    </dsp:sp>
    <dsp:sp modelId="{F98DD93C-76D7-46A6-AE3C-FC798C14F349}">
      <dsp:nvSpPr>
        <dsp:cNvPr id="0" name=""/>
        <dsp:cNvSpPr/>
      </dsp:nvSpPr>
      <dsp:spPr>
        <a:xfrm>
          <a:off x="8621148" y="1606526"/>
          <a:ext cx="1889521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500" kern="1200" dirty="0">
              <a:latin typeface="Agency FB" panose="020B0503020202020204" pitchFamily="34" charset="0"/>
            </a:rPr>
            <a:t>docker rm [container]</a:t>
          </a:r>
        </a:p>
      </dsp:txBody>
      <dsp:txXfrm>
        <a:off x="8621148" y="1606526"/>
        <a:ext cx="1889521" cy="658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238B1-37DE-4D2C-A907-F8E05429345F}">
      <dsp:nvSpPr>
        <dsp:cNvPr id="0" name=""/>
        <dsp:cNvSpPr/>
      </dsp:nvSpPr>
      <dsp:spPr>
        <a:xfrm>
          <a:off x="0" y="1895"/>
          <a:ext cx="85963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95D1D-D563-4A8D-B36F-0414DC3AF396}">
      <dsp:nvSpPr>
        <dsp:cNvPr id="0" name=""/>
        <dsp:cNvSpPr/>
      </dsp:nvSpPr>
      <dsp:spPr>
        <a:xfrm>
          <a:off x="0" y="1895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What’s Container ? Why do we need it ?</a:t>
          </a:r>
        </a:p>
      </dsp:txBody>
      <dsp:txXfrm>
        <a:off x="0" y="1895"/>
        <a:ext cx="8596312" cy="646274"/>
      </dsp:txXfrm>
    </dsp:sp>
    <dsp:sp modelId="{F3165EF6-B987-4591-9E4E-7F76B95B889B}">
      <dsp:nvSpPr>
        <dsp:cNvPr id="0" name=""/>
        <dsp:cNvSpPr/>
      </dsp:nvSpPr>
      <dsp:spPr>
        <a:xfrm>
          <a:off x="0" y="648169"/>
          <a:ext cx="85963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1CFC5-C752-41BF-9584-B56F36D0451B}">
      <dsp:nvSpPr>
        <dsp:cNvPr id="0" name=""/>
        <dsp:cNvSpPr/>
      </dsp:nvSpPr>
      <dsp:spPr>
        <a:xfrm>
          <a:off x="0" y="648169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 to Docker, Docker hub, Docker CLI</a:t>
          </a:r>
        </a:p>
      </dsp:txBody>
      <dsp:txXfrm>
        <a:off x="0" y="648169"/>
        <a:ext cx="8596312" cy="646274"/>
      </dsp:txXfrm>
    </dsp:sp>
    <dsp:sp modelId="{8F543395-8306-4F93-A968-4CA788CB8471}">
      <dsp:nvSpPr>
        <dsp:cNvPr id="0" name=""/>
        <dsp:cNvSpPr/>
      </dsp:nvSpPr>
      <dsp:spPr>
        <a:xfrm>
          <a:off x="0" y="1294444"/>
          <a:ext cx="85963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D7738-40C9-4111-8B7D-322DF1D6A823}">
      <dsp:nvSpPr>
        <dsp:cNvPr id="0" name=""/>
        <dsp:cNvSpPr/>
      </dsp:nvSpPr>
      <dsp:spPr>
        <a:xfrm>
          <a:off x="0" y="1294444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How Docker container works – Docker Architecture, Networking, Disk</a:t>
          </a:r>
        </a:p>
      </dsp:txBody>
      <dsp:txXfrm>
        <a:off x="0" y="1294444"/>
        <a:ext cx="8596312" cy="646274"/>
      </dsp:txXfrm>
    </dsp:sp>
    <dsp:sp modelId="{5B144095-B07E-4F92-86A5-CBED32BFA41B}">
      <dsp:nvSpPr>
        <dsp:cNvPr id="0" name=""/>
        <dsp:cNvSpPr/>
      </dsp:nvSpPr>
      <dsp:spPr>
        <a:xfrm>
          <a:off x="0" y="1940718"/>
          <a:ext cx="85963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E9DE8-14D6-40FB-A182-6466CB77F219}">
      <dsp:nvSpPr>
        <dsp:cNvPr id="0" name=""/>
        <dsp:cNvSpPr/>
      </dsp:nvSpPr>
      <dsp:spPr>
        <a:xfrm>
          <a:off x="0" y="1940718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How to pull/run/debug container image</a:t>
          </a:r>
        </a:p>
      </dsp:txBody>
      <dsp:txXfrm>
        <a:off x="0" y="1940718"/>
        <a:ext cx="8596312" cy="646274"/>
      </dsp:txXfrm>
    </dsp:sp>
    <dsp:sp modelId="{64C8BA15-02A0-4885-A762-A4B5E133D169}">
      <dsp:nvSpPr>
        <dsp:cNvPr id="0" name=""/>
        <dsp:cNvSpPr/>
      </dsp:nvSpPr>
      <dsp:spPr>
        <a:xfrm>
          <a:off x="0" y="2586992"/>
          <a:ext cx="85963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54160-15CD-4312-A58F-069CBEAF3023}">
      <dsp:nvSpPr>
        <dsp:cNvPr id="0" name=""/>
        <dsp:cNvSpPr/>
      </dsp:nvSpPr>
      <dsp:spPr>
        <a:xfrm>
          <a:off x="0" y="2586992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How to create own custom container image</a:t>
          </a:r>
        </a:p>
      </dsp:txBody>
      <dsp:txXfrm>
        <a:off x="0" y="2586992"/>
        <a:ext cx="8596312" cy="646274"/>
      </dsp:txXfrm>
    </dsp:sp>
    <dsp:sp modelId="{0A183CA2-818A-4B08-85EA-5FE803CEA5ED}">
      <dsp:nvSpPr>
        <dsp:cNvPr id="0" name=""/>
        <dsp:cNvSpPr/>
      </dsp:nvSpPr>
      <dsp:spPr>
        <a:xfrm>
          <a:off x="0" y="3233267"/>
          <a:ext cx="85963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DD006-19BC-45A6-A267-424413E054CE}">
      <dsp:nvSpPr>
        <dsp:cNvPr id="0" name=""/>
        <dsp:cNvSpPr/>
      </dsp:nvSpPr>
      <dsp:spPr>
        <a:xfrm>
          <a:off x="0" y="3233267"/>
          <a:ext cx="8596312" cy="64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Basic Docker commands</a:t>
          </a:r>
        </a:p>
      </dsp:txBody>
      <dsp:txXfrm>
        <a:off x="0" y="3233267"/>
        <a:ext cx="8596312" cy="6462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1CCF8-40D4-4871-9F11-92BF9390B78B}">
      <dsp:nvSpPr>
        <dsp:cNvPr id="0" name=""/>
        <dsp:cNvSpPr/>
      </dsp:nvSpPr>
      <dsp:spPr>
        <a:xfrm>
          <a:off x="6315" y="991726"/>
          <a:ext cx="1974242" cy="2369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Micro-Services Architecture</a:t>
          </a:r>
        </a:p>
      </dsp:txBody>
      <dsp:txXfrm>
        <a:off x="6315" y="1939362"/>
        <a:ext cx="1974242" cy="1421454"/>
      </dsp:txXfrm>
    </dsp:sp>
    <dsp:sp modelId="{9422A9AD-1FC8-40F7-B994-4CD686A98CBF}">
      <dsp:nvSpPr>
        <dsp:cNvPr id="0" name=""/>
        <dsp:cNvSpPr/>
      </dsp:nvSpPr>
      <dsp:spPr>
        <a:xfrm>
          <a:off x="6315" y="991726"/>
          <a:ext cx="1974242" cy="94763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01</a:t>
          </a:r>
        </a:p>
      </dsp:txBody>
      <dsp:txXfrm>
        <a:off x="6315" y="991726"/>
        <a:ext cx="1974242" cy="947636"/>
      </dsp:txXfrm>
    </dsp:sp>
    <dsp:sp modelId="{A909825E-3735-4A03-820B-F5B0E081EFE8}">
      <dsp:nvSpPr>
        <dsp:cNvPr id="0" name=""/>
        <dsp:cNvSpPr/>
      </dsp:nvSpPr>
      <dsp:spPr>
        <a:xfrm>
          <a:off x="2138497" y="991726"/>
          <a:ext cx="1974242" cy="2369090"/>
        </a:xfrm>
        <a:prstGeom prst="rect">
          <a:avLst/>
        </a:prstGeom>
        <a:solidFill>
          <a:schemeClr val="accent2">
            <a:hueOff val="-678113"/>
            <a:satOff val="-414"/>
            <a:lumOff val="1618"/>
            <a:alphaOff val="0"/>
          </a:schemeClr>
        </a:solidFill>
        <a:ln w="19050" cap="rnd" cmpd="sng" algn="ctr">
          <a:solidFill>
            <a:schemeClr val="accent2">
              <a:hueOff val="-678113"/>
              <a:satOff val="-414"/>
              <a:lumOff val="16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Kubernetes </a:t>
          </a:r>
        </a:p>
      </dsp:txBody>
      <dsp:txXfrm>
        <a:off x="2138497" y="1939362"/>
        <a:ext cx="1974242" cy="1421454"/>
      </dsp:txXfrm>
    </dsp:sp>
    <dsp:sp modelId="{D6FC2BFE-4770-4C79-8538-1EE798A52278}">
      <dsp:nvSpPr>
        <dsp:cNvPr id="0" name=""/>
        <dsp:cNvSpPr/>
      </dsp:nvSpPr>
      <dsp:spPr>
        <a:xfrm>
          <a:off x="2138497" y="991726"/>
          <a:ext cx="1974242" cy="94763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02</a:t>
          </a:r>
        </a:p>
      </dsp:txBody>
      <dsp:txXfrm>
        <a:off x="2138497" y="991726"/>
        <a:ext cx="1974242" cy="947636"/>
      </dsp:txXfrm>
    </dsp:sp>
    <dsp:sp modelId="{27324DC8-B67A-4B7B-B317-EF81F1B29266}">
      <dsp:nvSpPr>
        <dsp:cNvPr id="0" name=""/>
        <dsp:cNvSpPr/>
      </dsp:nvSpPr>
      <dsp:spPr>
        <a:xfrm>
          <a:off x="4270678" y="991726"/>
          <a:ext cx="1974242" cy="2369090"/>
        </a:xfrm>
        <a:prstGeom prst="rect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Kubernetes + Docker + Azure Cloud = Azure Kubernetes Service (AKS)</a:t>
          </a:r>
        </a:p>
      </dsp:txBody>
      <dsp:txXfrm>
        <a:off x="4270678" y="1939362"/>
        <a:ext cx="1974242" cy="1421454"/>
      </dsp:txXfrm>
    </dsp:sp>
    <dsp:sp modelId="{9053C0CE-2D0C-4273-8AA7-B2B59FAA5C63}">
      <dsp:nvSpPr>
        <dsp:cNvPr id="0" name=""/>
        <dsp:cNvSpPr/>
      </dsp:nvSpPr>
      <dsp:spPr>
        <a:xfrm>
          <a:off x="4270678" y="991726"/>
          <a:ext cx="1974242" cy="94763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03</a:t>
          </a:r>
        </a:p>
      </dsp:txBody>
      <dsp:txXfrm>
        <a:off x="4270678" y="991726"/>
        <a:ext cx="1974242" cy="947636"/>
      </dsp:txXfrm>
    </dsp:sp>
    <dsp:sp modelId="{708BB7C1-D42C-4DC2-B0AA-6A4174224F04}">
      <dsp:nvSpPr>
        <dsp:cNvPr id="0" name=""/>
        <dsp:cNvSpPr/>
      </dsp:nvSpPr>
      <dsp:spPr>
        <a:xfrm>
          <a:off x="6402860" y="991726"/>
          <a:ext cx="1974242" cy="2369090"/>
        </a:xfrm>
        <a:prstGeom prst="rect">
          <a:avLst/>
        </a:prstGeom>
        <a:solidFill>
          <a:schemeClr val="accent2">
            <a:hueOff val="-2034338"/>
            <a:satOff val="-1242"/>
            <a:lumOff val="4853"/>
            <a:alphaOff val="0"/>
          </a:schemeClr>
        </a:solidFill>
        <a:ln w="19050" cap="rnd" cmpd="sng" algn="ctr">
          <a:solidFill>
            <a:schemeClr val="accent2">
              <a:hueOff val="-2034338"/>
              <a:satOff val="-1242"/>
              <a:lumOff val="48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for CI/CD</a:t>
          </a:r>
        </a:p>
      </dsp:txBody>
      <dsp:txXfrm>
        <a:off x="6402860" y="1939362"/>
        <a:ext cx="1974242" cy="1421454"/>
      </dsp:txXfrm>
    </dsp:sp>
    <dsp:sp modelId="{CD1A101D-DD01-4BD7-A25A-B86F21139B03}">
      <dsp:nvSpPr>
        <dsp:cNvPr id="0" name=""/>
        <dsp:cNvSpPr/>
      </dsp:nvSpPr>
      <dsp:spPr>
        <a:xfrm>
          <a:off x="6402860" y="991726"/>
          <a:ext cx="1974242" cy="94763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04</a:t>
          </a:r>
        </a:p>
      </dsp:txBody>
      <dsp:txXfrm>
        <a:off x="6402860" y="991726"/>
        <a:ext cx="1974242" cy="947636"/>
      </dsp:txXfrm>
    </dsp:sp>
    <dsp:sp modelId="{7F13FACD-29C9-4FDF-807F-CE0B2A32DE66}">
      <dsp:nvSpPr>
        <dsp:cNvPr id="0" name=""/>
        <dsp:cNvSpPr/>
      </dsp:nvSpPr>
      <dsp:spPr>
        <a:xfrm>
          <a:off x="8535042" y="991726"/>
          <a:ext cx="1974242" cy="2369090"/>
        </a:xfrm>
        <a:prstGeom prst="rect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Helm templatization for Kubernetes cluster</a:t>
          </a:r>
        </a:p>
      </dsp:txBody>
      <dsp:txXfrm>
        <a:off x="8535042" y="1939362"/>
        <a:ext cx="1974242" cy="1421454"/>
      </dsp:txXfrm>
    </dsp:sp>
    <dsp:sp modelId="{5134CEF5-B050-498B-938D-04D58A28AEFE}">
      <dsp:nvSpPr>
        <dsp:cNvPr id="0" name=""/>
        <dsp:cNvSpPr/>
      </dsp:nvSpPr>
      <dsp:spPr>
        <a:xfrm>
          <a:off x="8535042" y="991726"/>
          <a:ext cx="1974242" cy="94763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05</a:t>
          </a:r>
        </a:p>
      </dsp:txBody>
      <dsp:txXfrm>
        <a:off x="8535042" y="991726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D09DF-B22C-4B92-9C7A-61F1BF6246F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237F4-79A1-48CC-B14B-2895AE650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76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54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3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-help</a:t>
            </a:r>
          </a:p>
          <a:p>
            <a:endParaRPr lang="en-US" dirty="0"/>
          </a:p>
          <a:p>
            <a:r>
              <a:rPr lang="en-US" dirty="0"/>
              <a:t>docker build -t </a:t>
            </a:r>
            <a:r>
              <a:rPr lang="en-US" dirty="0" err="1"/>
              <a:t>FirstApp</a:t>
            </a:r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/>
              <a:t>docker  images</a:t>
            </a:r>
            <a:endParaRPr lang="en-US" dirty="0"/>
          </a:p>
          <a:p>
            <a:r>
              <a:rPr lang="en-US" dirty="0"/>
              <a:t>docker run –it –d –p 8080:80 </a:t>
            </a:r>
            <a:r>
              <a:rPr lang="en-US" dirty="0" err="1"/>
              <a:t>FirstApp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8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4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Recap: Docker simplifies application development and deployment through containerization.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Encouragement to explore advanced topics like orchestration with Kubernetes and integrating Docker into complex workflows.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08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1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67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9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2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</a:t>
            </a:r>
            <a:r>
              <a:rPr lang="en-US" b="0" dirty="0"/>
              <a:t> =&gt; Lightweight, Efficient, Quick start, Process-Level separation, Highly Portable, Minimal overhead, Lighter Isolation, No OS Patching or manual software upgrade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0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Docker Desktop and explain each tabs there and some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78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0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pull </a:t>
            </a:r>
            <a:r>
              <a:rPr lang="en-US" dirty="0" err="1"/>
              <a:t>nginx:latest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images</a:t>
            </a:r>
          </a:p>
          <a:p>
            <a:endParaRPr lang="en-US" dirty="0"/>
          </a:p>
          <a:p>
            <a:r>
              <a:rPr lang="en-US" dirty="0"/>
              <a:t>docker run nginx</a:t>
            </a:r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run –d nginx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logs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20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docker run –d –p 9000:80 nginx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docker run –name </a:t>
            </a:r>
            <a:r>
              <a:rPr lang="en-US" sz="1200" b="1" dirty="0" err="1"/>
              <a:t>webApp</a:t>
            </a:r>
            <a:r>
              <a:rPr lang="en-US" sz="1200" b="1" dirty="0"/>
              <a:t> –d –p 9000:80 nginx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docker </a:t>
            </a:r>
            <a:r>
              <a:rPr lang="en-US" sz="1200" dirty="0" err="1"/>
              <a:t>ps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docker </a:t>
            </a:r>
            <a:r>
              <a:rPr lang="en-US" sz="1200" dirty="0" err="1"/>
              <a:t>ps</a:t>
            </a:r>
            <a:r>
              <a:rPr lang="en-US" sz="1200" dirty="0"/>
              <a:t> 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3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25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736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34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6261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8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82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6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1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0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9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9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9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6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CAB8F-5489-4F44-9B53-0985A1E30F5D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hyperlink" Target="https://docs.docker.com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www.docker.com/resources/what-contai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docker-or-virtual-machines-which-is-a-better-choice/" TargetMode="External"/><Relationship Id="rId5" Type="http://schemas.openxmlformats.org/officeDocument/2006/relationships/hyperlink" Target="https://youtu.be/SXwC9fSwct8" TargetMode="External"/><Relationship Id="rId4" Type="http://schemas.openxmlformats.org/officeDocument/2006/relationships/hyperlink" Target="https://youtu.be/pg19Z8LL06w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C9185-BA9D-5013-E750-17C1C2BE7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ox Production Line">
            <a:extLst>
              <a:ext uri="{FF2B5EF4-FFF2-40B4-BE49-F238E27FC236}">
                <a16:creationId xmlns:a16="http://schemas.microsoft.com/office/drawing/2014/main" id="{B1C9C28B-8216-3C57-5E86-115BC5CA33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20000" contrast="-40000"/>
          </a:blip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AD878-BCCF-6BAC-9CCD-BF67F53E7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Containerized</a:t>
            </a:r>
            <a:r>
              <a:rPr lang="en-US" sz="5200" dirty="0"/>
              <a:t> </a:t>
            </a:r>
            <a:r>
              <a:rPr lang="en-US" sz="5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Shipments</a:t>
            </a:r>
            <a:endParaRPr lang="en-US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6E0E9-BA2E-11AD-EDB2-3EFD56567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Docker Adventure Begins</a:t>
            </a:r>
          </a:p>
        </p:txBody>
      </p:sp>
    </p:spTree>
    <p:extLst>
      <p:ext uri="{BB962C8B-B14F-4D97-AF65-F5344CB8AC3E}">
        <p14:creationId xmlns:p14="http://schemas.microsoft.com/office/powerpoint/2010/main" val="6708995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3659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7CDB-87EB-8DCE-E54C-9BF663CB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44" y="259089"/>
            <a:ext cx="8201736" cy="1708243"/>
          </a:xfrm>
        </p:spPr>
        <p:txBody>
          <a:bodyPr anchor="ctr">
            <a:normAutofit/>
          </a:bodyPr>
          <a:lstStyle/>
          <a:p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vs. Virtual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2DB3F-A537-7558-E5CF-267609BA1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34" y="786436"/>
            <a:ext cx="7242132" cy="340674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Virtual Machines (VMs) virtualize entire operating systems, leading to larger sizes and slower startups.</a:t>
            </a:r>
          </a:p>
          <a:p>
            <a:r>
              <a:rPr lang="en-US" sz="2000" dirty="0"/>
              <a:t>Docker virtualizes at the application level, resulting in lightweight containers with faster startup times.</a:t>
            </a:r>
          </a:p>
        </p:txBody>
      </p:sp>
      <p:pic>
        <p:nvPicPr>
          <p:cNvPr id="4099" name="Picture 3" descr="Docker vs VM">
            <a:extLst>
              <a:ext uri="{FF2B5EF4-FFF2-40B4-BE49-F238E27FC236}">
                <a16:creationId xmlns:a16="http://schemas.microsoft.com/office/drawing/2014/main" id="{F4E5F196-B8FD-2432-A227-9E1248BC8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5771" y="3517776"/>
            <a:ext cx="6193473" cy="30967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79616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962B8-018A-617C-0DEB-2577576A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28" y="0"/>
            <a:ext cx="9179032" cy="1306286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Understanding Docker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B992-2812-1290-9058-0A9D96050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28" y="1098765"/>
            <a:ext cx="7593874" cy="212140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Includes Docker Engine, the core service enabling containerization.</a:t>
            </a:r>
          </a:p>
          <a:p>
            <a:r>
              <a:rPr lang="en-US" sz="2000" dirty="0"/>
              <a:t>Provides both Command Line Interface (CLI) and Graphical User Interface (GUI) for managing Docker resources.</a:t>
            </a:r>
          </a:p>
        </p:txBody>
      </p:sp>
      <p:pic>
        <p:nvPicPr>
          <p:cNvPr id="5" name="Picture 7" descr="Architecture of Docker - GeeksforGeeks">
            <a:extLst>
              <a:ext uri="{FF2B5EF4-FFF2-40B4-BE49-F238E27FC236}">
                <a16:creationId xmlns:a16="http://schemas.microsoft.com/office/drawing/2014/main" id="{3760C724-36C4-6B14-F289-5939306A5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2932" y="3363864"/>
            <a:ext cx="8044324" cy="3076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011048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1BC6-9CE9-B727-5A08-24091E8F0E1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Installing Docker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D16F3DD-FDA7-4407-8B8D-898439F6C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005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40DF38-E77B-4AEC-8978-D027A95FB96C}"/>
              </a:ext>
            </a:extLst>
          </p:cNvPr>
          <p:cNvSpPr txBox="1"/>
          <p:nvPr/>
        </p:nvSpPr>
        <p:spPr>
          <a:xfrm>
            <a:off x="2409712" y="6035040"/>
            <a:ext cx="31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https://www.docker.com/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64952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97C0-B3BF-99F0-317F-2E1E5F2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Explore Docker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1A5BA-6B8B-E4E3-4B6B-75351D06A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197" y="2212238"/>
            <a:ext cx="3646472" cy="2077924"/>
          </a:xfrm>
        </p:spPr>
        <p:txBody>
          <a:bodyPr>
            <a:normAutofit/>
          </a:bodyPr>
          <a:lstStyle/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Engine</a:t>
            </a:r>
          </a:p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CLI Client</a:t>
            </a:r>
          </a:p>
        </p:txBody>
      </p:sp>
      <p:pic>
        <p:nvPicPr>
          <p:cNvPr id="4098" name="Picture 2" descr="Person working html on computer">
            <a:extLst>
              <a:ext uri="{FF2B5EF4-FFF2-40B4-BE49-F238E27FC236}">
                <a16:creationId xmlns:a16="http://schemas.microsoft.com/office/drawing/2014/main" id="{481D8C25-9378-4F3D-AFD0-94650A9C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250" y="1930400"/>
            <a:ext cx="4867499" cy="3654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15713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3E1D-487B-8CE8-CA06-4D41E8C5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 SDLC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B2D095-01A6-4F26-FB21-699DC8BDF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69" y="2160588"/>
            <a:ext cx="6210299" cy="38814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2236173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ocker basics">
            <a:extLst>
              <a:ext uri="{FF2B5EF4-FFF2-40B4-BE49-F238E27FC236}">
                <a16:creationId xmlns:a16="http://schemas.microsoft.com/office/drawing/2014/main" id="{0209387A-BCFF-47DA-91EC-8BD1DB256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7" b="24912"/>
          <a:stretch/>
        </p:blipFill>
        <p:spPr bwMode="auto">
          <a:xfrm>
            <a:off x="0" y="0"/>
            <a:ext cx="12192000" cy="36366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21479-3BC2-1606-6B8F-4BC4C817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Working with Docker Hub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06695-8E5E-8816-C9E9-5E541633B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Docker Image Registry</a:t>
            </a:r>
            <a:endParaRPr lang="en-US" sz="1800" b="1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Docker images are read-only templates used to create containers.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They can be obtained from Docker Hub or built locally.</a:t>
            </a:r>
          </a:p>
        </p:txBody>
      </p:sp>
    </p:spTree>
    <p:extLst>
      <p:ext uri="{BB962C8B-B14F-4D97-AF65-F5344CB8AC3E}">
        <p14:creationId xmlns:p14="http://schemas.microsoft.com/office/powerpoint/2010/main" val="5612814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8C96-1F0A-DEDF-8D79-3D0E4AF0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84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Understanding Docker Containers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595BB-2698-3D0E-7A9C-7E03B981F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8626"/>
            <a:ext cx="5158427" cy="37304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Containers are runtime instances of Docker images.</a:t>
            </a:r>
          </a:p>
          <a:p>
            <a:r>
              <a:rPr lang="en-US" sz="2000"/>
              <a:t>They can be started, stopped, and managed using Docker commands.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5BBAFB-E789-000F-D1E9-EFCC6AA33BF8}"/>
              </a:ext>
            </a:extLst>
          </p:cNvPr>
          <p:cNvSpPr txBox="1"/>
          <p:nvPr/>
        </p:nvSpPr>
        <p:spPr>
          <a:xfrm>
            <a:off x="6189154" y="2398626"/>
            <a:ext cx="5164645" cy="3298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pull </a:t>
            </a:r>
            <a:r>
              <a:rPr lang="en-US" sz="2000" dirty="0" err="1"/>
              <a:t>nginx:latest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images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run nginx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run –d nginx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</a:t>
            </a:r>
            <a:r>
              <a:rPr lang="en-US" sz="2000" dirty="0" err="1"/>
              <a:t>ps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logs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start nginx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stop nginx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restart nginx</a:t>
            </a:r>
          </a:p>
        </p:txBody>
      </p:sp>
    </p:spTree>
    <p:extLst>
      <p:ext uri="{BB962C8B-B14F-4D97-AF65-F5344CB8AC3E}">
        <p14:creationId xmlns:p14="http://schemas.microsoft.com/office/powerpoint/2010/main" val="364957845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B9FB-3B17-C367-5E27-4A59158E5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74" y="452474"/>
            <a:ext cx="5334197" cy="1624520"/>
          </a:xfrm>
        </p:spPr>
        <p:txBody>
          <a:bodyPr anchor="ctr">
            <a:noAutofit/>
          </a:bodyPr>
          <a:lstStyle/>
          <a:p>
            <a:r>
              <a:rPr lang="en-US" sz="4400" b="1" dirty="0"/>
              <a:t>Docker Networking Basics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E53B5-5048-B1F9-45F2-8040B9009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45" y="2076994"/>
            <a:ext cx="590025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Docker provides default networks for containers to communicate.</a:t>
            </a:r>
          </a:p>
          <a:p>
            <a:r>
              <a:rPr lang="en-US" sz="2400" b="1" dirty="0"/>
              <a:t>Port Binding:</a:t>
            </a:r>
            <a:r>
              <a:rPr lang="en-US" sz="2400" dirty="0"/>
              <a:t> Ports can be exposed to allow external access to container services.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965F0D-9CF8-62F7-2418-4C97C870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4" r="-1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015510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1B3851-57CC-5ADA-A164-6D112166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F571-3A19-84D0-6F91-1D287869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Docker Networking Basics 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(Continue)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41025CDA-F008-21A3-B32A-4D5AB5E3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10" y="557189"/>
            <a:ext cx="7406779" cy="4629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96255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6E1AF-3368-F676-5B9D-9CACC378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C04D-F11A-691D-2B87-E645D127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Docker Networking Basics 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(Continue)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65C2B3-A3BA-ABD1-8C7F-0FC7F227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610" y="557189"/>
            <a:ext cx="7406779" cy="4629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560173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37EE-A9E4-77C6-5E79-D44A246E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F5977-5A6A-055C-2B6A-914AD7A9A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51972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Yash Patel</a:t>
            </a:r>
            <a:endParaRPr lang="en-US" sz="4000" b="1" dirty="0">
              <a:latin typeface="Agency FB" panose="020B0503020202020204" pitchFamily="34" charset="0"/>
              <a:cs typeface="Aharoni" panose="020F0502020204030204" pitchFamily="2" charset="-79"/>
            </a:endParaRPr>
          </a:p>
          <a:p>
            <a:pPr marL="0" indent="0">
              <a:buNone/>
            </a:pPr>
            <a:endParaRPr lang="en-US" sz="4000" b="1" dirty="0">
              <a:latin typeface="Agency FB" panose="020B0503020202020204" pitchFamily="34" charset="0"/>
              <a:cs typeface="Aharoni" panose="020F0502020204030204" pitchFamily="2" charset="-79"/>
            </a:endParaRPr>
          </a:p>
          <a:p>
            <a:pPr marL="0" indent="0">
              <a:buNone/>
            </a:pPr>
            <a:r>
              <a:rPr lang="en-US" sz="2500" b="1" dirty="0">
                <a:latin typeface="Agency FB" panose="020B0503020202020204" pitchFamily="34" charset="0"/>
                <a:cs typeface="Aharoni" panose="020F0502020204030204" pitchFamily="2" charset="-79"/>
              </a:rPr>
              <a:t>8+ Years in </a:t>
            </a:r>
            <a:r>
              <a:rPr lang="en-US" sz="2500" b="1" strike="sngStrike" dirty="0">
                <a:solidFill>
                  <a:srgbClr val="C00000"/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Hacking</a:t>
            </a:r>
            <a:r>
              <a:rPr lang="en-US" sz="2500" b="1" dirty="0">
                <a:latin typeface="Agency FB" panose="020B0503020202020204" pitchFamily="34" charset="0"/>
                <a:cs typeface="Aharoni" panose="020F0502020204030204" pitchFamily="2" charset="-79"/>
              </a:rPr>
              <a:t> </a:t>
            </a:r>
            <a:r>
              <a:rPr lang="en-US" sz="2500" b="1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Securing Software &amp; System</a:t>
            </a:r>
          </a:p>
          <a:p>
            <a:pPr marL="0" indent="0">
              <a:buNone/>
            </a:pPr>
            <a:r>
              <a:rPr lang="en-US" sz="2500" b="1" dirty="0">
                <a:latin typeface="Agency FB" panose="020B0503020202020204" pitchFamily="34" charset="0"/>
                <a:cs typeface="Aharoni" panose="020F0502020204030204" pitchFamily="2" charset="-79"/>
              </a:rPr>
              <a:t>Ph.D. Scholar (Specialization in Security and </a:t>
            </a:r>
            <a:r>
              <a:rPr lang="en-US" sz="2500" b="1">
                <a:latin typeface="Agency FB" panose="020B0503020202020204" pitchFamily="34" charset="0"/>
                <a:cs typeface="Aharoni" panose="020F0502020204030204" pitchFamily="2" charset="-79"/>
              </a:rPr>
              <a:t>Reliability)</a:t>
            </a:r>
            <a:endParaRPr lang="en-US" sz="2500" b="1" strike="sngStrike" dirty="0">
              <a:solidFill>
                <a:schemeClr val="accent4">
                  <a:lumMod val="75000"/>
                </a:schemeClr>
              </a:solidFill>
              <a:latin typeface="Agency FB" panose="020B0503020202020204" pitchFamily="34" charset="0"/>
              <a:cs typeface="Aharoni" panose="020F0502020204030204" pitchFamily="2" charset="-79"/>
            </a:endParaRPr>
          </a:p>
          <a:p>
            <a:pPr marL="0" indent="0">
              <a:buNone/>
            </a:pPr>
            <a:r>
              <a:rPr lang="en-US" sz="2500" b="1" dirty="0">
                <a:latin typeface="Agency FB" panose="020B0503020202020204" pitchFamily="34" charset="0"/>
                <a:cs typeface="Aharoni" panose="020F0502020204030204" pitchFamily="2" charset="-79"/>
              </a:rPr>
              <a:t>Software Security &amp; Reliability @ Azure Speech AI (Microsoft HQ)</a:t>
            </a:r>
          </a:p>
          <a:p>
            <a:pPr marL="0" indent="0">
              <a:buNone/>
            </a:pPr>
            <a:r>
              <a:rPr lang="en-US" sz="2500" b="1" dirty="0">
                <a:latin typeface="Agency FB" panose="020B0503020202020204" pitchFamily="34" charset="0"/>
                <a:cs typeface="Aharoni" panose="020F0502020204030204" pitchFamily="2" charset="-79"/>
              </a:rPr>
              <a:t>Security Architect </a:t>
            </a:r>
            <a:r>
              <a:rPr lang="en-US" sz="2500" b="1" dirty="0">
                <a:solidFill>
                  <a:schemeClr val="tx1"/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@</a:t>
            </a:r>
            <a:r>
              <a:rPr lang="en-US" sz="2500" b="1" dirty="0">
                <a:solidFill>
                  <a:schemeClr val="tx1"/>
                </a:solidFill>
                <a:latin typeface="Franklin Gothic Medium" panose="020B0603020102020204" pitchFamily="34" charset="0"/>
                <a:cs typeface="Aharoni" panose="020F0502020204030204" pitchFamily="2" charset="-79"/>
              </a:rPr>
              <a:t> CyberNGO</a:t>
            </a:r>
          </a:p>
        </p:txBody>
      </p:sp>
    </p:spTree>
    <p:extLst>
      <p:ext uri="{BB962C8B-B14F-4D97-AF65-F5344CB8AC3E}">
        <p14:creationId xmlns:p14="http://schemas.microsoft.com/office/powerpoint/2010/main" val="78053292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9841-9456-6E3A-D89F-B72940A8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Management in Docker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FB972B-6722-8A73-F11C-962C5EE956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911965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orker placing a blue cube">
            <a:extLst>
              <a:ext uri="{FF2B5EF4-FFF2-40B4-BE49-F238E27FC236}">
                <a16:creationId xmlns:a16="http://schemas.microsoft.com/office/drawing/2014/main" id="{E25E666E-BB69-4F93-A211-0CEDE270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79" y="4425075"/>
            <a:ext cx="2937782" cy="2205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1FB1A3-19E6-0190-7B65-EEFB74D7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b="1" dirty="0"/>
              <a:t>Creating Own Custom Docker Images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793D-3172-381A-9C8B-5C7A3C68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 dirty="0"/>
              <a:t>Use a Dockerfile to define the steps needed to create a custom image.</a:t>
            </a:r>
          </a:p>
          <a:p>
            <a:r>
              <a:rPr lang="en-US" sz="2000" dirty="0"/>
              <a:t>Build the image using the </a:t>
            </a:r>
            <a:r>
              <a:rPr lang="en-US" sz="2000" b="1" dirty="0">
                <a:highlight>
                  <a:srgbClr val="FFFF00"/>
                </a:highlight>
              </a:rPr>
              <a:t>docker build</a:t>
            </a:r>
            <a:r>
              <a:rPr lang="en-US" sz="2000" dirty="0"/>
              <a:t> command.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6E703A-2ED8-7153-0047-21FD6C6DE8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02" r="-1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320249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FFFA-2178-43C0-6F67-459014A5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/>
              <a:t>Create Custom Dockerfile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2C63-E7CB-3B98-A248-F1689C8A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Pull OS Layer image</a:t>
            </a:r>
          </a:p>
          <a:p>
            <a:r>
              <a:rPr lang="en-US" sz="2000" dirty="0"/>
              <a:t>Copy Files to container</a:t>
            </a:r>
          </a:p>
          <a:p>
            <a:r>
              <a:rPr lang="en-US" sz="2000" dirty="0"/>
              <a:t>Pull Service dependency</a:t>
            </a:r>
          </a:p>
          <a:p>
            <a:r>
              <a:rPr lang="en-US" sz="2000" dirty="0"/>
              <a:t>Environment variable setup</a:t>
            </a:r>
          </a:p>
          <a:p>
            <a:r>
              <a:rPr lang="en-US" sz="2000" dirty="0"/>
              <a:t>Container resources setup</a:t>
            </a:r>
          </a:p>
          <a:p>
            <a:r>
              <a:rPr lang="en-US" sz="2000" dirty="0"/>
              <a:t>Application artifacts configure on container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…..Build Dockerfile, and deploy container from built image</a:t>
            </a:r>
          </a:p>
        </p:txBody>
      </p:sp>
      <p:pic>
        <p:nvPicPr>
          <p:cNvPr id="7170" name="Picture 2" descr="Futuristic technology reflects in modern architecture at dusk generated by AI">
            <a:extLst>
              <a:ext uri="{FF2B5EF4-FFF2-40B4-BE49-F238E27FC236}">
                <a16:creationId xmlns:a16="http://schemas.microsoft.com/office/drawing/2014/main" id="{370D61B9-1EA0-4E01-B7E2-135D4A1F5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6" r="22638"/>
          <a:stretch/>
        </p:blipFill>
        <p:spPr bwMode="auto">
          <a:xfrm>
            <a:off x="7315200" y="0"/>
            <a:ext cx="4919395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073696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357F-8A83-5EBA-5FD7-917FF98CF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23702"/>
            <a:ext cx="9968896" cy="1320800"/>
          </a:xfrm>
        </p:spPr>
        <p:txBody>
          <a:bodyPr>
            <a:normAutofit/>
          </a:bodyPr>
          <a:lstStyle/>
          <a:p>
            <a:r>
              <a:rPr lang="en-US" sz="4000" b="1" dirty="0"/>
              <a:t>Common Docker Commands Cheat Sheet</a:t>
            </a:r>
            <a:endParaRPr lang="en-US" sz="40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CC453EC-2FE2-C0DB-C679-73CEE1D15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027981"/>
              </p:ext>
            </p:extLst>
          </p:nvPr>
        </p:nvGraphicFramePr>
        <p:xfrm>
          <a:off x="367937" y="2284102"/>
          <a:ext cx="10515600" cy="3152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2442477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2431-D30E-2297-A2D3-B34598E0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Session Recap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0844D9C-20CA-D01D-0063-94B9A604FC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823087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899263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E33D-0EDE-4A3E-1F1B-1E787214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3DFB-DAFD-B336-7333-E3432F256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12" y="2367627"/>
            <a:ext cx="10386906" cy="3880773"/>
          </a:xfrm>
        </p:spPr>
        <p:txBody>
          <a:bodyPr>
            <a:normAutofit/>
          </a:bodyPr>
          <a:lstStyle/>
          <a:p>
            <a:r>
              <a:rPr lang="en-US" sz="2800" dirty="0"/>
              <a:t>Docker Compose allows defining and running multi-container Docker applications.</a:t>
            </a:r>
          </a:p>
          <a:p>
            <a:r>
              <a:rPr lang="en-US" sz="2800" dirty="0"/>
              <a:t>Services, networks, and volumes are specified in a </a:t>
            </a:r>
            <a:r>
              <a:rPr lang="en-US" sz="2800" b="1" dirty="0"/>
              <a:t>docker-</a:t>
            </a:r>
            <a:r>
              <a:rPr lang="en-US" sz="2800" b="1" dirty="0" err="1"/>
              <a:t>compose.yml</a:t>
            </a:r>
            <a:r>
              <a:rPr lang="en-US" sz="28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427708232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BC8F-529B-12A3-2AA8-4226595F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067557" cy="1320800"/>
          </a:xfrm>
        </p:spPr>
        <p:txBody>
          <a:bodyPr>
            <a:noAutofit/>
          </a:bodyPr>
          <a:lstStyle/>
          <a:p>
            <a:r>
              <a:rPr lang="en-US" sz="4400" b="1"/>
              <a:t>Best Practices for Docker Images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015E-F384-0DC4-873D-9CE6E857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838266" cy="3880773"/>
          </a:xfrm>
        </p:spPr>
        <p:txBody>
          <a:bodyPr>
            <a:normAutofit/>
          </a:bodyPr>
          <a:lstStyle/>
          <a:p>
            <a:r>
              <a:rPr lang="en-US" sz="2800" dirty="0"/>
              <a:t>Keep images lightweight by minimizing the number of layers and dependencies.</a:t>
            </a:r>
          </a:p>
          <a:p>
            <a:r>
              <a:rPr lang="en-US" sz="2800" dirty="0"/>
              <a:t>Regularly update images to include security patches and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335887275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11DB-62CF-57F6-8A7E-5AC86100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Security Considerations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CFD6F-2BE1-5E1E-C2E4-6EA79573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119809" cy="3880773"/>
          </a:xfrm>
        </p:spPr>
        <p:txBody>
          <a:bodyPr>
            <a:normAutofit/>
          </a:bodyPr>
          <a:lstStyle/>
          <a:p>
            <a:r>
              <a:rPr lang="en-US" sz="2800" dirty="0"/>
              <a:t>Run containers with the least privilege necessary.</a:t>
            </a:r>
          </a:p>
          <a:p>
            <a:r>
              <a:rPr lang="en-US" sz="2800" dirty="0"/>
              <a:t>Scan images for vulnerabilities before deployment.</a:t>
            </a:r>
          </a:p>
        </p:txBody>
      </p:sp>
    </p:spTree>
    <p:extLst>
      <p:ext uri="{BB962C8B-B14F-4D97-AF65-F5344CB8AC3E}">
        <p14:creationId xmlns:p14="http://schemas.microsoft.com/office/powerpoint/2010/main" val="3218328423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ECCE-1F0A-6703-B951-A5D24081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b="1" dirty="0"/>
              <a:t>Docker in CI/CD Pipelines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9FEC6-127A-DEDF-9D3D-5AEDE0D74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Integrate Docker to ensure consistent environments across development, testing, and production.</a:t>
            </a:r>
          </a:p>
          <a:p>
            <a:r>
              <a:rPr lang="en-US" sz="2800" dirty="0"/>
              <a:t>Automate building, testing, and deployment processes using Docker.</a:t>
            </a:r>
          </a:p>
        </p:txBody>
      </p:sp>
    </p:spTree>
    <p:extLst>
      <p:ext uri="{BB962C8B-B14F-4D97-AF65-F5344CB8AC3E}">
        <p14:creationId xmlns:p14="http://schemas.microsoft.com/office/powerpoint/2010/main" val="1428215019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5AD5-168E-9CB2-83C0-E64050F6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Scaling with Docker Swarm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45D30-499F-3404-8A14-E5AE5B25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30" y="2095275"/>
            <a:ext cx="9655386" cy="3880773"/>
          </a:xfrm>
        </p:spPr>
        <p:txBody>
          <a:bodyPr>
            <a:normAutofit/>
          </a:bodyPr>
          <a:lstStyle/>
          <a:p>
            <a:r>
              <a:rPr lang="en-US" sz="2800" dirty="0"/>
              <a:t>Docker Swarm enables clustering and orchestration of multiple Docker nodes.</a:t>
            </a:r>
          </a:p>
          <a:p>
            <a:r>
              <a:rPr lang="en-US" sz="2800" dirty="0"/>
              <a:t>Facilitates scaling applications horizontally by adding or removing containers.</a:t>
            </a:r>
          </a:p>
        </p:txBody>
      </p:sp>
    </p:spTree>
    <p:extLst>
      <p:ext uri="{BB962C8B-B14F-4D97-AF65-F5344CB8AC3E}">
        <p14:creationId xmlns:p14="http://schemas.microsoft.com/office/powerpoint/2010/main" val="349971581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orklift lifting a container in the yard">
            <a:extLst>
              <a:ext uri="{FF2B5EF4-FFF2-40B4-BE49-F238E27FC236}">
                <a16:creationId xmlns:a16="http://schemas.microsoft.com/office/drawing/2014/main" id="{741A1A5C-E9DC-D571-7FB9-9AE4A259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3A06A-4FDB-B634-10CE-FC15E900F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743" y="2330605"/>
            <a:ext cx="7478955" cy="10983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Docker Adventure Begins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A9672-AF41-2261-A1AF-B59CC3252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915" y="3719042"/>
            <a:ext cx="3048000" cy="807719"/>
          </a:xfrm>
        </p:spPr>
        <p:txBody>
          <a:bodyPr>
            <a:noAutofit/>
          </a:bodyPr>
          <a:lstStyle/>
          <a:p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Docker 101</a:t>
            </a:r>
          </a:p>
        </p:txBody>
      </p:sp>
    </p:spTree>
    <p:extLst>
      <p:ext uri="{BB962C8B-B14F-4D97-AF65-F5344CB8AC3E}">
        <p14:creationId xmlns:p14="http://schemas.microsoft.com/office/powerpoint/2010/main" val="185785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51A0-4319-CFE4-5DC0-5AAE0D95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Monitoring Docker Containers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97A3-E113-BCE2-C343-9E7F67C5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629260" cy="3880773"/>
          </a:xfrm>
        </p:spPr>
        <p:txBody>
          <a:bodyPr>
            <a:normAutofit/>
          </a:bodyPr>
          <a:lstStyle/>
          <a:p>
            <a:r>
              <a:rPr lang="en-US" sz="2800" dirty="0"/>
              <a:t>Use tools like Docker stats and logs to monitor container performance and health.</a:t>
            </a:r>
          </a:p>
          <a:p>
            <a:r>
              <a:rPr lang="en-US" sz="2800" dirty="0"/>
              <a:t>Implement logging mechanisms to track and debug container activities.</a:t>
            </a:r>
          </a:p>
        </p:txBody>
      </p:sp>
    </p:spTree>
    <p:extLst>
      <p:ext uri="{BB962C8B-B14F-4D97-AF65-F5344CB8AC3E}">
        <p14:creationId xmlns:p14="http://schemas.microsoft.com/office/powerpoint/2010/main" val="2002007015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062C-A4CA-FE25-3665-F12912FD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2050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/>
              <a:t>Conclusion and 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876BFE-97E6-288A-8EA2-1555358527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31271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7431693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6541-01DA-F6B5-7040-27C3C4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490" y="708853"/>
            <a:ext cx="4783697" cy="97625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b">
            <a:normAutofit/>
          </a:bodyPr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</a:t>
            </a:r>
            <a:endParaRPr lang="en-US" sz="4000" b="1" dirty="0"/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D166AD76-AED7-545A-F90C-2570C8952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79" y="2715563"/>
            <a:ext cx="5836921" cy="3433583"/>
          </a:xfrm>
        </p:spPr>
        <p:txBody>
          <a:bodyPr>
            <a:normAutofit/>
          </a:bodyPr>
          <a:lstStyle/>
          <a:p>
            <a:r>
              <a:rPr lang="en-US" sz="2000" dirty="0">
                <a:ln>
                  <a:solidFill>
                    <a:schemeClr val="accent1">
                      <a:lumMod val="50000"/>
                    </a:schemeClr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https://www.docker.com/resources/what-container/</a:t>
            </a:r>
            <a:endParaRPr lang="en-US" sz="2000" dirty="0">
              <a:ln>
                <a:solidFill>
                  <a:schemeClr val="accent1">
                    <a:lumMod val="50000"/>
                  </a:schemeClr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n>
                  <a:solidFill>
                    <a:schemeClr val="accent1">
                      <a:lumMod val="50000"/>
                    </a:schemeClr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</a:t>
            </a:r>
            <a:endParaRPr lang="en-US" sz="2000" dirty="0">
              <a:ln>
                <a:solidFill>
                  <a:schemeClr val="accent1">
                    <a:lumMod val="50000"/>
                  </a:schemeClr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n>
                  <a:solidFill>
                    <a:schemeClr val="accent1">
                      <a:lumMod val="50000"/>
                    </a:schemeClr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https://youtu.be/pg19Z8LL06w</a:t>
            </a:r>
            <a:endParaRPr lang="en-US" sz="2000" dirty="0">
              <a:ln>
                <a:solidFill>
                  <a:schemeClr val="accent1">
                    <a:lumMod val="50000"/>
                  </a:schemeClr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n>
                  <a:solidFill>
                    <a:schemeClr val="accent1">
                      <a:lumMod val="50000"/>
                    </a:schemeClr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https://youtu.be/SXwC9fSwct8</a:t>
            </a:r>
            <a:endParaRPr lang="en-US" sz="2000" dirty="0">
              <a:ln>
                <a:solidFill>
                  <a:schemeClr val="accent1">
                    <a:lumMod val="50000"/>
                  </a:schemeClr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n>
                  <a:solidFill>
                    <a:schemeClr val="accent1">
                      <a:lumMod val="50000"/>
                    </a:schemeClr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https://www.geeksforgeeks.org/docker-or-virtual-machines-which-is-a-better-choice/</a:t>
            </a:r>
            <a:endParaRPr lang="en-US" sz="2000" dirty="0">
              <a:ln>
                <a:solidFill>
                  <a:schemeClr val="accent1">
                    <a:lumMod val="50000"/>
                  </a:schemeClr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483EF9EB-4A03-4366-A33A-0C39EFC48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0" y="1058582"/>
            <a:ext cx="4952999" cy="4952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533554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E273-274D-B0A7-337F-B8F8ADF2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Connect 1:1</a:t>
            </a:r>
          </a:p>
        </p:txBody>
      </p:sp>
      <p:pic>
        <p:nvPicPr>
          <p:cNvPr id="14" name="Content Placeholder 13" descr="A qr code with a dinosaur&#10;&#10;AI-generated content may be incorrect.">
            <a:extLst>
              <a:ext uri="{FF2B5EF4-FFF2-40B4-BE49-F238E27FC236}">
                <a16:creationId xmlns:a16="http://schemas.microsoft.com/office/drawing/2014/main" id="{16D940F5-CB4B-5DE2-E911-BD97A21E9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5920" y="1149531"/>
            <a:ext cx="4636692" cy="46366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A05AB6-731E-4E5C-A5CB-C57F7270A048}"/>
              </a:ext>
            </a:extLst>
          </p:cNvPr>
          <p:cNvSpPr txBox="1">
            <a:spLocks/>
          </p:cNvSpPr>
          <p:nvPr/>
        </p:nvSpPr>
        <p:spPr>
          <a:xfrm>
            <a:off x="1017077" y="2883093"/>
            <a:ext cx="3628933" cy="10918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E5BAD3F5-86C5-4121-B8E6-086D3BD58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86" y="3079994"/>
            <a:ext cx="939635" cy="9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9848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F8AB-ADD3-C7FE-ACF0-B33BCEA4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Session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1B8E3-E3D5-D3FA-7756-E3BAF3802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Introduction to Docker</a:t>
            </a:r>
          </a:p>
          <a:p>
            <a:r>
              <a:rPr lang="en-US" dirty="0"/>
              <a:t>Docker SDLC Workflow &amp; </a:t>
            </a:r>
            <a:r>
              <a:rPr lang="en-US" sz="2800" dirty="0"/>
              <a:t>Docker Architecture</a:t>
            </a:r>
            <a:endParaRPr lang="en-US" dirty="0"/>
          </a:p>
          <a:p>
            <a:r>
              <a:rPr lang="en-US" dirty="0"/>
              <a:t>Installing Docker</a:t>
            </a:r>
          </a:p>
          <a:p>
            <a:r>
              <a:rPr lang="en-US" dirty="0"/>
              <a:t>Custom Dockerfile + Docker Build Compose</a:t>
            </a:r>
          </a:p>
          <a:p>
            <a:r>
              <a:rPr lang="en-US" dirty="0"/>
              <a:t>Deploy container</a:t>
            </a:r>
          </a:p>
        </p:txBody>
      </p:sp>
    </p:spTree>
    <p:extLst>
      <p:ext uri="{BB962C8B-B14F-4D97-AF65-F5344CB8AC3E}">
        <p14:creationId xmlns:p14="http://schemas.microsoft.com/office/powerpoint/2010/main" val="181890374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02EF-9CB6-54D9-F8F2-C76FA4D01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056640"/>
            <a:ext cx="4649797" cy="1119188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b">
            <a:normAutofit fontScale="90000"/>
          </a:bodyPr>
          <a:lstStyle/>
          <a:p>
            <a:r>
              <a:rPr lang="en-US" sz="3300" b="1" dirty="0"/>
              <a:t>Traditional Application Development Challenges</a:t>
            </a:r>
            <a:endParaRPr lang="en-US" sz="3300" dirty="0"/>
          </a:p>
        </p:txBody>
      </p:sp>
      <p:sp>
        <p:nvSpPr>
          <p:cNvPr id="1097" name="Content Placeholder 2">
            <a:extLst>
              <a:ext uri="{FF2B5EF4-FFF2-40B4-BE49-F238E27FC236}">
                <a16:creationId xmlns:a16="http://schemas.microsoft.com/office/drawing/2014/main" id="{47170204-2A78-19B0-204D-7FE523245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5" y="2658066"/>
            <a:ext cx="5046333" cy="3651250"/>
          </a:xfrm>
        </p:spPr>
        <p:txBody>
          <a:bodyPr>
            <a:normAutofit/>
          </a:bodyPr>
          <a:lstStyle/>
          <a:p>
            <a:r>
              <a:rPr lang="en-US" sz="2000" dirty="0"/>
              <a:t>Manual installation of dependencies on various operating systems leads to inconsistencies.</a:t>
            </a:r>
          </a:p>
          <a:p>
            <a:r>
              <a:rPr lang="en-US" sz="2000" dirty="0"/>
              <a:t>Complex setup processes increase the risk of errors and configuration issues.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FA76FE-5CC0-EDED-D1FD-8BE3D650605A}"/>
              </a:ext>
            </a:extLst>
          </p:cNvPr>
          <p:cNvGrpSpPr/>
          <p:nvPr/>
        </p:nvGrpSpPr>
        <p:grpSpPr>
          <a:xfrm>
            <a:off x="7905800" y="3447733"/>
            <a:ext cx="1719913" cy="2468880"/>
            <a:chOff x="2159817" y="4603262"/>
            <a:chExt cx="1049906" cy="1507106"/>
          </a:xfrm>
        </p:grpSpPr>
        <p:pic>
          <p:nvPicPr>
            <p:cNvPr id="9" name="Graphic 8" descr="Programmer female with solid fill">
              <a:extLst>
                <a:ext uri="{FF2B5EF4-FFF2-40B4-BE49-F238E27FC236}">
                  <a16:creationId xmlns:a16="http://schemas.microsoft.com/office/drawing/2014/main" id="{ED43EEF6-3D77-F030-FB11-06982153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95323" y="4603262"/>
              <a:ext cx="914400" cy="914400"/>
            </a:xfrm>
            <a:prstGeom prst="roundRect">
              <a:avLst>
                <a:gd name="adj" fmla="val 8594"/>
              </a:avLst>
            </a:prstGeom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30" name="Picture 6" descr="Windows">
              <a:extLst>
                <a:ext uri="{FF2B5EF4-FFF2-40B4-BE49-F238E27FC236}">
                  <a16:creationId xmlns:a16="http://schemas.microsoft.com/office/drawing/2014/main" id="{0F42AF92-7C3B-0F78-0DB3-93F6DC286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59817" y="5517662"/>
              <a:ext cx="592706" cy="5927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8ED3BA-9A9E-F64E-54E0-E4BEA217A6FB}"/>
              </a:ext>
            </a:extLst>
          </p:cNvPr>
          <p:cNvGrpSpPr/>
          <p:nvPr/>
        </p:nvGrpSpPr>
        <p:grpSpPr>
          <a:xfrm>
            <a:off x="9159777" y="604806"/>
            <a:ext cx="1517359" cy="2468879"/>
            <a:chOff x="4666846" y="4603262"/>
            <a:chExt cx="914400" cy="1487811"/>
          </a:xfrm>
        </p:grpSpPr>
        <p:pic>
          <p:nvPicPr>
            <p:cNvPr id="7" name="Graphic 6" descr="Programmer male with solid fill">
              <a:extLst>
                <a:ext uri="{FF2B5EF4-FFF2-40B4-BE49-F238E27FC236}">
                  <a16:creationId xmlns:a16="http://schemas.microsoft.com/office/drawing/2014/main" id="{AA7EB166-F214-256A-04FA-0C907666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66846" y="4603262"/>
              <a:ext cx="914400" cy="914400"/>
            </a:xfrm>
            <a:prstGeom prst="roundRect">
              <a:avLst>
                <a:gd name="adj" fmla="val 8594"/>
              </a:avLst>
            </a:prstGeom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32" name="Picture 8" descr="ubuntu logo&quot; Icon - Download for free ...">
              <a:extLst>
                <a:ext uri="{FF2B5EF4-FFF2-40B4-BE49-F238E27FC236}">
                  <a16:creationId xmlns:a16="http://schemas.microsoft.com/office/drawing/2014/main" id="{3F209B21-E661-A6CC-8965-C32EBF12D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846" y="5536956"/>
              <a:ext cx="561571" cy="55411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BD9685-CEF5-A87D-5CCB-563A11510802}"/>
              </a:ext>
            </a:extLst>
          </p:cNvPr>
          <p:cNvGrpSpPr/>
          <p:nvPr/>
        </p:nvGrpSpPr>
        <p:grpSpPr>
          <a:xfrm>
            <a:off x="7223168" y="887725"/>
            <a:ext cx="1529532" cy="2468880"/>
            <a:chOff x="7553122" y="4603262"/>
            <a:chExt cx="914401" cy="1475972"/>
          </a:xfrm>
        </p:grpSpPr>
        <p:pic>
          <p:nvPicPr>
            <p:cNvPr id="10" name="Graphic 9" descr="Programmer male with solid fill">
              <a:extLst>
                <a:ext uri="{FF2B5EF4-FFF2-40B4-BE49-F238E27FC236}">
                  <a16:creationId xmlns:a16="http://schemas.microsoft.com/office/drawing/2014/main" id="{05F7345D-E893-E065-6F72-72BF67B17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53123" y="4603262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34" name="Picture 10" descr="Mac OS Logo PNG Transparent – Brands Logos">
              <a:extLst>
                <a:ext uri="{FF2B5EF4-FFF2-40B4-BE49-F238E27FC236}">
                  <a16:creationId xmlns:a16="http://schemas.microsoft.com/office/drawing/2014/main" id="{56511BFD-8D7D-10F0-2247-565D0E7F6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122" y="5517662"/>
              <a:ext cx="561572" cy="5615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38038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92CD8E-974B-9C7A-A8B8-1596802AC2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387876"/>
              </p:ext>
            </p:extLst>
          </p:nvPr>
        </p:nvGraphicFramePr>
        <p:xfrm>
          <a:off x="2530231" y="904843"/>
          <a:ext cx="9040445" cy="230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9CF420B6-5DE3-0647-1F58-6E16F905D2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6203833"/>
              </p:ext>
            </p:extLst>
          </p:nvPr>
        </p:nvGraphicFramePr>
        <p:xfrm>
          <a:off x="3088640" y="3261360"/>
          <a:ext cx="5263956" cy="258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46695D-112F-44F0-5492-A3F712099B41}"/>
              </a:ext>
            </a:extLst>
          </p:cNvPr>
          <p:cNvSpPr txBox="1"/>
          <p:nvPr/>
        </p:nvSpPr>
        <p:spPr>
          <a:xfrm>
            <a:off x="621324" y="1366703"/>
            <a:ext cx="2289908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Engineer’s Life without Docker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2BD1F-00A2-1F0B-A919-76DF974CCC5C}"/>
              </a:ext>
            </a:extLst>
          </p:cNvPr>
          <p:cNvSpPr txBox="1"/>
          <p:nvPr/>
        </p:nvSpPr>
        <p:spPr>
          <a:xfrm>
            <a:off x="621324" y="4106302"/>
            <a:ext cx="2676769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Engineer’s Life with Docker</a:t>
            </a:r>
          </a:p>
        </p:txBody>
      </p:sp>
      <p:pic>
        <p:nvPicPr>
          <p:cNvPr id="5122" name="Picture 2" descr="High Quality Digital Image Wallpaper">
            <a:extLst>
              <a:ext uri="{FF2B5EF4-FFF2-40B4-BE49-F238E27FC236}">
                <a16:creationId xmlns:a16="http://schemas.microsoft.com/office/drawing/2014/main" id="{19F93D78-8C06-4D97-BC97-247053674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596" y="3928037"/>
            <a:ext cx="2503604" cy="1251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7918010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nnovative Cloud Logistics Shipping Solution">
            <a:extLst>
              <a:ext uri="{FF2B5EF4-FFF2-40B4-BE49-F238E27FC236}">
                <a16:creationId xmlns:a16="http://schemas.microsoft.com/office/drawing/2014/main" id="{6FFDAC64-0ABC-4BBF-A89D-8AE66DC3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584" y="0"/>
            <a:ext cx="6853855" cy="685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92D0F4-53DC-41B7-77B3-40518B88A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35" y="102000"/>
            <a:ext cx="5557549" cy="234075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Introduction to Docker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CAA5-8BFC-28BF-86AB-ADE00B20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6" y="2181498"/>
            <a:ext cx="544305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Docker is a virtualization software that simplifies application development and deployment by packaging applications into </a:t>
            </a:r>
            <a:r>
              <a:rPr lang="en-US" sz="2000" b="1" dirty="0"/>
              <a:t>containers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b="1" dirty="0"/>
              <a:t>Containers</a:t>
            </a:r>
            <a:r>
              <a:rPr lang="en-US" sz="2000" dirty="0"/>
              <a:t> include everything an application needs to run, ensuring consistency across different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5691270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B863-FC95-5155-E1C5-E25A145E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Introduction to Containers</a:t>
            </a:r>
            <a:endParaRPr lang="en-US" sz="4400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2B74EE5-5955-4D9B-42A4-542C07F8D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529742"/>
              </p:ext>
            </p:extLst>
          </p:nvPr>
        </p:nvGraphicFramePr>
        <p:xfrm>
          <a:off x="677334" y="1488281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7887F9-CB7F-6488-A60F-5B775A3F0CBD}"/>
              </a:ext>
            </a:extLst>
          </p:cNvPr>
          <p:cNvSpPr txBox="1"/>
          <p:nvPr/>
        </p:nvSpPr>
        <p:spPr>
          <a:xfrm>
            <a:off x="677334" y="5369718"/>
            <a:ext cx="105156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Containers</a:t>
            </a:r>
            <a:r>
              <a:rPr lang="en-US" dirty="0"/>
              <a:t> = </a:t>
            </a:r>
            <a:r>
              <a:rPr lang="en-US" sz="1800" dirty="0"/>
              <a:t>A</a:t>
            </a:r>
            <a:r>
              <a:rPr lang="en-US" altLang="en-US" sz="1800" dirty="0"/>
              <a:t>pplication + Necessary dependencies + Configuration + System tools + OS Runtime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85421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4CFB-7F06-1DF5-E0C8-6AF35A100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7" y="676656"/>
            <a:ext cx="10515600" cy="1133499"/>
          </a:xfrm>
        </p:spPr>
        <p:txBody>
          <a:bodyPr>
            <a:normAutofit/>
          </a:bodyPr>
          <a:lstStyle/>
          <a:p>
            <a:r>
              <a:rPr lang="en-US" sz="5200" b="1" dirty="0"/>
              <a:t>Docker's Role in Development</a:t>
            </a:r>
            <a:endParaRPr lang="en-US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77B2EC-C3C9-4130-5407-8B6D61D7F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09247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16123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2767</TotalTime>
  <Words>1094</Words>
  <Application>Microsoft Office PowerPoint</Application>
  <PresentationFormat>Widescreen</PresentationFormat>
  <Paragraphs>203</Paragraphs>
  <Slides>33</Slides>
  <Notes>15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Agency FB</vt:lpstr>
      <vt:lpstr>Aptos</vt:lpstr>
      <vt:lpstr>Arial</vt:lpstr>
      <vt:lpstr>Franklin Gothic Medium</vt:lpstr>
      <vt:lpstr>Times New Roman</vt:lpstr>
      <vt:lpstr>Trebuchet MS</vt:lpstr>
      <vt:lpstr>Wingdings 3</vt:lpstr>
      <vt:lpstr>Facet</vt:lpstr>
      <vt:lpstr>Containerized Shipments</vt:lpstr>
      <vt:lpstr>About Me</vt:lpstr>
      <vt:lpstr>The Docker Adventure Begins</vt:lpstr>
      <vt:lpstr>Session Outline</vt:lpstr>
      <vt:lpstr>Traditional Application Development Challenges</vt:lpstr>
      <vt:lpstr>PowerPoint Presentation</vt:lpstr>
      <vt:lpstr>Introduction to Docker</vt:lpstr>
      <vt:lpstr>Introduction to Containers</vt:lpstr>
      <vt:lpstr>Docker's Role in Development</vt:lpstr>
      <vt:lpstr>Docker vs. Virtual Machines</vt:lpstr>
      <vt:lpstr>Understanding Docker Architecture</vt:lpstr>
      <vt:lpstr>Installing Docker</vt:lpstr>
      <vt:lpstr>Explore Docker Desktop</vt:lpstr>
      <vt:lpstr>Docker SDLC Workflow</vt:lpstr>
      <vt:lpstr>Working with Docker Hub</vt:lpstr>
      <vt:lpstr>Understanding Docker Containers</vt:lpstr>
      <vt:lpstr>Docker Networking Basics</vt:lpstr>
      <vt:lpstr>Docker Networking Basics (Continue)</vt:lpstr>
      <vt:lpstr>Docker Networking Basics (Continue)</vt:lpstr>
      <vt:lpstr>Data Management in Docker</vt:lpstr>
      <vt:lpstr>Creating Own Custom Docker Images</vt:lpstr>
      <vt:lpstr>Create Custom Dockerfile</vt:lpstr>
      <vt:lpstr>Common Docker Commands Cheat Sheet</vt:lpstr>
      <vt:lpstr>Session Recap</vt:lpstr>
      <vt:lpstr>Docker Compose</vt:lpstr>
      <vt:lpstr>Best Practices for Docker Images</vt:lpstr>
      <vt:lpstr>Security Considerations</vt:lpstr>
      <vt:lpstr>Docker in CI/CD Pipelines</vt:lpstr>
      <vt:lpstr>Scaling with Docker Swarm</vt:lpstr>
      <vt:lpstr>Monitoring Docker Containers</vt:lpstr>
      <vt:lpstr>Conclusion and Next Steps</vt:lpstr>
      <vt:lpstr>References</vt:lpstr>
      <vt:lpstr>Connect 1:1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Containerized Shipments</dc:title>
  <dc:creator>Yash Patel</dc:creator>
  <cp:lastModifiedBy>Yash Patel (SAVI)</cp:lastModifiedBy>
  <cp:revision>5</cp:revision>
  <dcterms:created xsi:type="dcterms:W3CDTF">2025-01-19T07:43:27Z</dcterms:created>
  <dcterms:modified xsi:type="dcterms:W3CDTF">2025-02-02T01:09:41Z</dcterms:modified>
</cp:coreProperties>
</file>